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revisionInfo.xml" ContentType="application/vnd.ms-powerpoint.revisioninfo+xml"/>
  <Override PartName="/ppt/changesInfos/changesInfo1.xml" ContentType="application/vnd.ms-powerpoint.changesinfo+xml"/>
  <Override PartName="/ppt/webextensions/webextension2.xml" ContentType="application/vnd.ms-office.webextension+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20" r:id="rId4"/>
    <p:sldMasterId id="2147483744" r:id="rId5"/>
    <p:sldMasterId id="2147483803" r:id="rId6"/>
    <p:sldMasterId id="2147483818" r:id="rId7"/>
    <p:sldMasterId id="2147483830" r:id="rId8"/>
    <p:sldMasterId id="2147483842" r:id="rId9"/>
    <p:sldMasterId id="2147483856" r:id="rId10"/>
    <p:sldMasterId id="2147483868" r:id="rId11"/>
  </p:sldMasterIdLst>
  <p:notesMasterIdLst>
    <p:notesMasterId r:id="rId40"/>
  </p:notesMasterIdLst>
  <p:sldIdLst>
    <p:sldId id="256" r:id="rId12"/>
    <p:sldId id="619" r:id="rId13"/>
    <p:sldId id="569" r:id="rId14"/>
    <p:sldId id="5410" r:id="rId15"/>
    <p:sldId id="574" r:id="rId16"/>
    <p:sldId id="572" r:id="rId17"/>
    <p:sldId id="573" r:id="rId18"/>
    <p:sldId id="576" r:id="rId19"/>
    <p:sldId id="577" r:id="rId20"/>
    <p:sldId id="581" r:id="rId21"/>
    <p:sldId id="584" r:id="rId22"/>
    <p:sldId id="602" r:id="rId23"/>
    <p:sldId id="5411" r:id="rId24"/>
    <p:sldId id="593" r:id="rId25"/>
    <p:sldId id="594" r:id="rId26"/>
    <p:sldId id="280" r:id="rId27"/>
    <p:sldId id="596" r:id="rId28"/>
    <p:sldId id="5412" r:id="rId29"/>
    <p:sldId id="607" r:id="rId30"/>
    <p:sldId id="624" r:id="rId31"/>
    <p:sldId id="625" r:id="rId32"/>
    <p:sldId id="626" r:id="rId33"/>
    <p:sldId id="627" r:id="rId34"/>
    <p:sldId id="628" r:id="rId35"/>
    <p:sldId id="629" r:id="rId36"/>
    <p:sldId id="623" r:id="rId37"/>
    <p:sldId id="598" r:id="rId38"/>
    <p:sldId id="290" r:id="rId3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FAC9E2-C8A2-46D1-9368-1543608BDE2B}" v="24" dt="2022-10-25T10:22:46.044"/>
    <p1510:client id="{C273A38F-FA9A-4DDC-A55C-F701EE6BF8EE}" v="25" dt="2022-10-25T15:07:58.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0" d="100"/>
          <a:sy n="60" d="100"/>
        </p:scale>
        <p:origin x="-1286" y="-6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nh Hai Nguyen" userId="a907f3c6d2f99700" providerId="LiveId" clId="{36FAC9E2-C8A2-46D1-9368-1543608BDE2B}"/>
    <pc:docChg chg="undo custSel modSld">
      <pc:chgData name="Thanh Hai Nguyen" userId="a907f3c6d2f99700" providerId="LiveId" clId="{36FAC9E2-C8A2-46D1-9368-1543608BDE2B}" dt="2022-10-25T10:26:23.216" v="994" actId="27636"/>
      <pc:docMkLst>
        <pc:docMk/>
      </pc:docMkLst>
      <pc:sldChg chg="modSp mod">
        <pc:chgData name="Thanh Hai Nguyen" userId="a907f3c6d2f99700" providerId="LiveId" clId="{36FAC9E2-C8A2-46D1-9368-1543608BDE2B}" dt="2022-10-25T10:25:54.790" v="988" actId="1037"/>
        <pc:sldMkLst>
          <pc:docMk/>
          <pc:sldMk cId="2969195659" sldId="256"/>
        </pc:sldMkLst>
        <pc:spChg chg="mod">
          <ac:chgData name="Thanh Hai Nguyen" userId="a907f3c6d2f99700" providerId="LiveId" clId="{36FAC9E2-C8A2-46D1-9368-1543608BDE2B}" dt="2022-10-25T10:25:54.790" v="988" actId="1037"/>
          <ac:spMkLst>
            <pc:docMk/>
            <pc:sldMk cId="2969195659" sldId="256"/>
            <ac:spMk id="6" creationId="{A2E2558C-42EA-4FBD-AB9D-82D451CF8F67}"/>
          </ac:spMkLst>
        </pc:spChg>
        <pc:spChg chg="mod">
          <ac:chgData name="Thanh Hai Nguyen" userId="a907f3c6d2f99700" providerId="LiveId" clId="{36FAC9E2-C8A2-46D1-9368-1543608BDE2B}" dt="2022-10-25T10:25:49.286" v="969" actId="20577"/>
          <ac:spMkLst>
            <pc:docMk/>
            <pc:sldMk cId="2969195659" sldId="256"/>
            <ac:spMk id="7" creationId="{3AF89904-EE27-42B0-A3E6-E031C38DBF52}"/>
          </ac:spMkLst>
        </pc:spChg>
      </pc:sldChg>
      <pc:sldChg chg="addSp delSp modSp mod">
        <pc:chgData name="Thanh Hai Nguyen" userId="a907f3c6d2f99700" providerId="LiveId" clId="{36FAC9E2-C8A2-46D1-9368-1543608BDE2B}" dt="2022-10-25T10:24:21.805" v="922" actId="1035"/>
        <pc:sldMkLst>
          <pc:docMk/>
          <pc:sldMk cId="4121259998" sldId="607"/>
        </pc:sldMkLst>
        <pc:spChg chg="mod">
          <ac:chgData name="Thanh Hai Nguyen" userId="a907f3c6d2f99700" providerId="LiveId" clId="{36FAC9E2-C8A2-46D1-9368-1543608BDE2B}" dt="2022-10-25T10:23:33.303" v="899" actId="1037"/>
          <ac:spMkLst>
            <pc:docMk/>
            <pc:sldMk cId="4121259998" sldId="607"/>
            <ac:spMk id="2" creationId="{B7AC4867-013A-6CCF-06F5-DDE55149D8E4}"/>
          </ac:spMkLst>
        </pc:spChg>
        <pc:spChg chg="add mod">
          <ac:chgData name="Thanh Hai Nguyen" userId="a907f3c6d2f99700" providerId="LiveId" clId="{36FAC9E2-C8A2-46D1-9368-1543608BDE2B}" dt="2022-10-25T10:24:21.805" v="922" actId="1035"/>
          <ac:spMkLst>
            <pc:docMk/>
            <pc:sldMk cId="4121259998" sldId="607"/>
            <ac:spMk id="3" creationId="{F32C11AC-F9D5-7DE3-2437-C91405A7DC2A}"/>
          </ac:spMkLst>
        </pc:spChg>
        <pc:spChg chg="add mod">
          <ac:chgData name="Thanh Hai Nguyen" userId="a907f3c6d2f99700" providerId="LiveId" clId="{36FAC9E2-C8A2-46D1-9368-1543608BDE2B}" dt="2022-10-25T10:23:29.932" v="889" actId="1037"/>
          <ac:spMkLst>
            <pc:docMk/>
            <pc:sldMk cId="4121259998" sldId="607"/>
            <ac:spMk id="4" creationId="{18ABFF7E-6546-9243-EAFB-639272A46279}"/>
          </ac:spMkLst>
        </pc:spChg>
        <pc:spChg chg="add mod">
          <ac:chgData name="Thanh Hai Nguyen" userId="a907f3c6d2f99700" providerId="LiveId" clId="{36FAC9E2-C8A2-46D1-9368-1543608BDE2B}" dt="2022-10-25T10:23:45.179" v="921" actId="1038"/>
          <ac:spMkLst>
            <pc:docMk/>
            <pc:sldMk cId="4121259998" sldId="607"/>
            <ac:spMk id="5" creationId="{5EE67EC7-CF61-81CB-55FC-2D7D3086D24D}"/>
          </ac:spMkLst>
        </pc:spChg>
        <pc:spChg chg="add mod">
          <ac:chgData name="Thanh Hai Nguyen" userId="a907f3c6d2f99700" providerId="LiveId" clId="{36FAC9E2-C8A2-46D1-9368-1543608BDE2B}" dt="2022-10-25T10:23:25.773" v="880" actId="1037"/>
          <ac:spMkLst>
            <pc:docMk/>
            <pc:sldMk cId="4121259998" sldId="607"/>
            <ac:spMk id="7" creationId="{C54C9878-A84B-6349-A7E9-D91D50804431}"/>
          </ac:spMkLst>
        </pc:spChg>
        <pc:spChg chg="add mod">
          <ac:chgData name="Thanh Hai Nguyen" userId="a907f3c6d2f99700" providerId="LiveId" clId="{36FAC9E2-C8A2-46D1-9368-1543608BDE2B}" dt="2022-10-25T10:23:45.179" v="921" actId="1038"/>
          <ac:spMkLst>
            <pc:docMk/>
            <pc:sldMk cId="4121259998" sldId="607"/>
            <ac:spMk id="8" creationId="{1B642ED8-DC3F-1EFF-359D-9471966CB3B7}"/>
          </ac:spMkLst>
        </pc:spChg>
        <pc:spChg chg="add mod">
          <ac:chgData name="Thanh Hai Nguyen" userId="a907f3c6d2f99700" providerId="LiveId" clId="{36FAC9E2-C8A2-46D1-9368-1543608BDE2B}" dt="2022-10-25T10:23:36.867" v="906" actId="1037"/>
          <ac:spMkLst>
            <pc:docMk/>
            <pc:sldMk cId="4121259998" sldId="607"/>
            <ac:spMk id="9" creationId="{43A3994D-AE1E-3E8D-1344-DF62B29FB0BD}"/>
          </ac:spMkLst>
        </pc:spChg>
        <pc:spChg chg="mod">
          <ac:chgData name="Thanh Hai Nguyen" userId="a907f3c6d2f99700" providerId="LiveId" clId="{36FAC9E2-C8A2-46D1-9368-1543608BDE2B}" dt="2022-10-25T10:03:45.274" v="687" actId="1076"/>
          <ac:spMkLst>
            <pc:docMk/>
            <pc:sldMk cId="4121259998" sldId="607"/>
            <ac:spMk id="43" creationId="{00000000-0000-0000-0000-000000000000}"/>
          </ac:spMkLst>
        </pc:spChg>
        <pc:spChg chg="mod">
          <ac:chgData name="Thanh Hai Nguyen" userId="a907f3c6d2f99700" providerId="LiveId" clId="{36FAC9E2-C8A2-46D1-9368-1543608BDE2B}" dt="2022-10-25T10:23:45.179" v="921" actId="1038"/>
          <ac:spMkLst>
            <pc:docMk/>
            <pc:sldMk cId="4121259998" sldId="607"/>
            <ac:spMk id="52" creationId="{00000000-0000-0000-0000-000000000000}"/>
          </ac:spMkLst>
        </pc:spChg>
        <pc:picChg chg="del mod">
          <ac:chgData name="Thanh Hai Nguyen" userId="a907f3c6d2f99700" providerId="LiveId" clId="{36FAC9E2-C8A2-46D1-9368-1543608BDE2B}" dt="2022-10-25T10:13:06.143" v="758" actId="478"/>
          <ac:picMkLst>
            <pc:docMk/>
            <pc:sldMk cId="4121259998" sldId="607"/>
            <ac:picMk id="6" creationId="{02628F3E-8B1F-9C7B-462B-1112C7E42749}"/>
          </ac:picMkLst>
        </pc:picChg>
        <pc:picChg chg="add mod">
          <ac:chgData name="Thanh Hai Nguyen" userId="a907f3c6d2f99700" providerId="LiveId" clId="{36FAC9E2-C8A2-46D1-9368-1543608BDE2B}" dt="2022-10-25T10:23:45.179" v="921" actId="1038"/>
          <ac:picMkLst>
            <pc:docMk/>
            <pc:sldMk cId="4121259998" sldId="607"/>
            <ac:picMk id="11" creationId="{42A266E4-8D03-EAD7-97A8-444742202372}"/>
          </ac:picMkLst>
        </pc:picChg>
        <pc:picChg chg="add mod">
          <ac:chgData name="Thanh Hai Nguyen" userId="a907f3c6d2f99700" providerId="LiveId" clId="{36FAC9E2-C8A2-46D1-9368-1543608BDE2B}" dt="2022-10-25T10:23:45.179" v="921" actId="1038"/>
          <ac:picMkLst>
            <pc:docMk/>
            <pc:sldMk cId="4121259998" sldId="607"/>
            <ac:picMk id="13" creationId="{68E7562D-5338-451C-C3BF-8A06B98A5C91}"/>
          </ac:picMkLst>
        </pc:picChg>
        <pc:picChg chg="add mod">
          <ac:chgData name="Thanh Hai Nguyen" userId="a907f3c6d2f99700" providerId="LiveId" clId="{36FAC9E2-C8A2-46D1-9368-1543608BDE2B}" dt="2022-10-25T10:23:45.179" v="921" actId="1038"/>
          <ac:picMkLst>
            <pc:docMk/>
            <pc:sldMk cId="4121259998" sldId="607"/>
            <ac:picMk id="15" creationId="{1CDB5340-8311-3039-50CD-34619F877D45}"/>
          </ac:picMkLst>
        </pc:picChg>
        <pc:picChg chg="add del mod">
          <ac:chgData name="Thanh Hai Nguyen" userId="a907f3c6d2f99700" providerId="LiveId" clId="{36FAC9E2-C8A2-46D1-9368-1543608BDE2B}" dt="2022-10-25T10:05:47.704" v="705" actId="478"/>
          <ac:picMkLst>
            <pc:docMk/>
            <pc:sldMk cId="4121259998" sldId="607"/>
            <ac:picMk id="17" creationId="{2366FE2E-37B3-6A4A-AD66-EB9B37A82CCC}"/>
          </ac:picMkLst>
        </pc:picChg>
        <pc:picChg chg="add del mod">
          <ac:chgData name="Thanh Hai Nguyen" userId="a907f3c6d2f99700" providerId="LiveId" clId="{36FAC9E2-C8A2-46D1-9368-1543608BDE2B}" dt="2022-10-25T10:05:41.290" v="703" actId="478"/>
          <ac:picMkLst>
            <pc:docMk/>
            <pc:sldMk cId="4121259998" sldId="607"/>
            <ac:picMk id="19" creationId="{EC629A7C-6A1B-4D54-93AB-1FAE670B879F}"/>
          </ac:picMkLst>
        </pc:picChg>
        <pc:picChg chg="add del mod">
          <ac:chgData name="Thanh Hai Nguyen" userId="a907f3c6d2f99700" providerId="LiveId" clId="{36FAC9E2-C8A2-46D1-9368-1543608BDE2B}" dt="2022-10-25T10:06:13.480" v="710" actId="478"/>
          <ac:picMkLst>
            <pc:docMk/>
            <pc:sldMk cId="4121259998" sldId="607"/>
            <ac:picMk id="21" creationId="{5A179DB2-2F33-606B-28B1-0F548C595CAA}"/>
          </ac:picMkLst>
        </pc:picChg>
        <pc:picChg chg="add mod">
          <ac:chgData name="Thanh Hai Nguyen" userId="a907f3c6d2f99700" providerId="LiveId" clId="{36FAC9E2-C8A2-46D1-9368-1543608BDE2B}" dt="2022-10-25T10:23:25.773" v="880" actId="1037"/>
          <ac:picMkLst>
            <pc:docMk/>
            <pc:sldMk cId="4121259998" sldId="607"/>
            <ac:picMk id="23" creationId="{6F65E39C-9272-5F31-F81D-13631B2B6495}"/>
          </ac:picMkLst>
        </pc:picChg>
        <pc:picChg chg="add del mod">
          <ac:chgData name="Thanh Hai Nguyen" userId="a907f3c6d2f99700" providerId="LiveId" clId="{36FAC9E2-C8A2-46D1-9368-1543608BDE2B}" dt="2022-10-25T10:20:50.758" v="858" actId="478"/>
          <ac:picMkLst>
            <pc:docMk/>
            <pc:sldMk cId="4121259998" sldId="607"/>
            <ac:picMk id="25" creationId="{BF87FF2A-182C-5EFB-C54A-1DB148C029D1}"/>
          </ac:picMkLst>
        </pc:picChg>
        <pc:picChg chg="add del mod">
          <ac:chgData name="Thanh Hai Nguyen" userId="a907f3c6d2f99700" providerId="LiveId" clId="{36FAC9E2-C8A2-46D1-9368-1543608BDE2B}" dt="2022-10-25T10:12:28.889" v="755" actId="478"/>
          <ac:picMkLst>
            <pc:docMk/>
            <pc:sldMk cId="4121259998" sldId="607"/>
            <ac:picMk id="29" creationId="{AB4E2DE8-AF48-5B10-927F-E1E3972FC452}"/>
          </ac:picMkLst>
        </pc:picChg>
        <pc:picChg chg="add del mod">
          <ac:chgData name="Thanh Hai Nguyen" userId="a907f3c6d2f99700" providerId="LiveId" clId="{36FAC9E2-C8A2-46D1-9368-1543608BDE2B}" dt="2022-10-25T10:12:28.889" v="755" actId="478"/>
          <ac:picMkLst>
            <pc:docMk/>
            <pc:sldMk cId="4121259998" sldId="607"/>
            <ac:picMk id="31" creationId="{3366AB0E-A5C3-D14D-B015-D390928DAA5C}"/>
          </ac:picMkLst>
        </pc:picChg>
        <pc:picChg chg="add del mod">
          <ac:chgData name="Thanh Hai Nguyen" userId="a907f3c6d2f99700" providerId="LiveId" clId="{36FAC9E2-C8A2-46D1-9368-1543608BDE2B}" dt="2022-10-25T10:13:53.943" v="763" actId="478"/>
          <ac:picMkLst>
            <pc:docMk/>
            <pc:sldMk cId="4121259998" sldId="607"/>
            <ac:picMk id="50" creationId="{A045F9E3-50A3-5A99-CCDD-3D60996E1CD1}"/>
          </ac:picMkLst>
        </pc:picChg>
        <pc:picChg chg="add del mod">
          <ac:chgData name="Thanh Hai Nguyen" userId="a907f3c6d2f99700" providerId="LiveId" clId="{36FAC9E2-C8A2-46D1-9368-1543608BDE2B}" dt="2022-10-25T10:17:41.350" v="794" actId="478"/>
          <ac:picMkLst>
            <pc:docMk/>
            <pc:sldMk cId="4121259998" sldId="607"/>
            <ac:picMk id="54" creationId="{1EFABA67-2115-E3FD-18B6-EFF7024592A7}"/>
          </ac:picMkLst>
        </pc:picChg>
        <pc:picChg chg="add del mod">
          <ac:chgData name="Thanh Hai Nguyen" userId="a907f3c6d2f99700" providerId="LiveId" clId="{36FAC9E2-C8A2-46D1-9368-1543608BDE2B}" dt="2022-10-25T10:16:58.584" v="777" actId="478"/>
          <ac:picMkLst>
            <pc:docMk/>
            <pc:sldMk cId="4121259998" sldId="607"/>
            <ac:picMk id="56" creationId="{7F2453DB-B56C-1B6A-2229-6F4F02E8BEE3}"/>
          </ac:picMkLst>
        </pc:picChg>
        <pc:picChg chg="add del mod">
          <ac:chgData name="Thanh Hai Nguyen" userId="a907f3c6d2f99700" providerId="LiveId" clId="{36FAC9E2-C8A2-46D1-9368-1543608BDE2B}" dt="2022-10-25T10:22:48.430" v="864" actId="478"/>
          <ac:picMkLst>
            <pc:docMk/>
            <pc:sldMk cId="4121259998" sldId="607"/>
            <ac:picMk id="58" creationId="{D88DD288-BD03-1DF7-C87A-56238B9A5C77}"/>
          </ac:picMkLst>
        </pc:picChg>
        <pc:picChg chg="add del mod">
          <ac:chgData name="Thanh Hai Nguyen" userId="a907f3c6d2f99700" providerId="LiveId" clId="{36FAC9E2-C8A2-46D1-9368-1543608BDE2B}" dt="2022-10-25T10:19:36.398" v="850" actId="478"/>
          <ac:picMkLst>
            <pc:docMk/>
            <pc:sldMk cId="4121259998" sldId="607"/>
            <ac:picMk id="60" creationId="{6921E2BE-A0ED-62D7-8703-1FB8F5D28960}"/>
          </ac:picMkLst>
        </pc:picChg>
        <pc:picChg chg="add mod">
          <ac:chgData name="Thanh Hai Nguyen" userId="a907f3c6d2f99700" providerId="LiveId" clId="{36FAC9E2-C8A2-46D1-9368-1543608BDE2B}" dt="2022-10-25T10:23:33.303" v="899" actId="1037"/>
          <ac:picMkLst>
            <pc:docMk/>
            <pc:sldMk cId="4121259998" sldId="607"/>
            <ac:picMk id="62" creationId="{24EEE797-58A1-65D1-42C9-7A20B6D2FD18}"/>
          </ac:picMkLst>
        </pc:picChg>
        <pc:picChg chg="add mod">
          <ac:chgData name="Thanh Hai Nguyen" userId="a907f3c6d2f99700" providerId="LiveId" clId="{36FAC9E2-C8A2-46D1-9368-1543608BDE2B}" dt="2022-10-25T10:23:45.179" v="921" actId="1038"/>
          <ac:picMkLst>
            <pc:docMk/>
            <pc:sldMk cId="4121259998" sldId="607"/>
            <ac:picMk id="65" creationId="{3ED1CE17-D229-726F-9A2D-34C5E4EC6464}"/>
          </ac:picMkLst>
        </pc:picChg>
        <pc:picChg chg="add del mod">
          <ac:chgData name="Thanh Hai Nguyen" userId="a907f3c6d2f99700" providerId="LiveId" clId="{36FAC9E2-C8A2-46D1-9368-1543608BDE2B}" dt="2022-10-25T10:21:34.039" v="862" actId="478"/>
          <ac:picMkLst>
            <pc:docMk/>
            <pc:sldMk cId="4121259998" sldId="607"/>
            <ac:picMk id="67" creationId="{A89155F6-F541-52E8-4F6F-085528AC9A92}"/>
          </ac:picMkLst>
        </pc:picChg>
        <pc:picChg chg="add del mod">
          <ac:chgData name="Thanh Hai Nguyen" userId="a907f3c6d2f99700" providerId="LiveId" clId="{36FAC9E2-C8A2-46D1-9368-1543608BDE2B}" dt="2022-10-25T10:22:51.766" v="866" actId="478"/>
          <ac:picMkLst>
            <pc:docMk/>
            <pc:sldMk cId="4121259998" sldId="607"/>
            <ac:picMk id="69" creationId="{C51E8AF3-5A6E-8530-84DB-552CC254E59C}"/>
          </ac:picMkLst>
        </pc:picChg>
        <pc:picChg chg="add mod">
          <ac:chgData name="Thanh Hai Nguyen" userId="a907f3c6d2f99700" providerId="LiveId" clId="{36FAC9E2-C8A2-46D1-9368-1543608BDE2B}" dt="2022-10-25T10:23:29.932" v="889" actId="1037"/>
          <ac:picMkLst>
            <pc:docMk/>
            <pc:sldMk cId="4121259998" sldId="607"/>
            <ac:picMk id="71" creationId="{970C456E-DD85-2E98-00E4-6D54F6012C89}"/>
          </ac:picMkLst>
        </pc:picChg>
      </pc:sldChg>
      <pc:sldChg chg="addSp delSp modSp mod setBg">
        <pc:chgData name="Thanh Hai Nguyen" userId="a907f3c6d2f99700" providerId="LiveId" clId="{36FAC9E2-C8A2-46D1-9368-1543608BDE2B}" dt="2022-10-25T10:26:23.216" v="994" actId="27636"/>
        <pc:sldMkLst>
          <pc:docMk/>
          <pc:sldMk cId="89589232" sldId="619"/>
        </pc:sldMkLst>
        <pc:spChg chg="del">
          <ac:chgData name="Thanh Hai Nguyen" userId="a907f3c6d2f99700" providerId="LiveId" clId="{36FAC9E2-C8A2-46D1-9368-1543608BDE2B}" dt="2022-10-25T10:26:23.183" v="992" actId="26606"/>
          <ac:spMkLst>
            <pc:docMk/>
            <pc:sldMk cId="89589232" sldId="619"/>
            <ac:spMk id="2" creationId="{00000000-0000-0000-0000-000000000000}"/>
          </ac:spMkLst>
        </pc:spChg>
        <pc:spChg chg="del">
          <ac:chgData name="Thanh Hai Nguyen" userId="a907f3c6d2f99700" providerId="LiveId" clId="{36FAC9E2-C8A2-46D1-9368-1543608BDE2B}" dt="2022-10-25T10:26:23.183" v="992" actId="26606"/>
          <ac:spMkLst>
            <pc:docMk/>
            <pc:sldMk cId="89589232" sldId="619"/>
            <ac:spMk id="3" creationId="{00000000-0000-0000-0000-000000000000}"/>
          </ac:spMkLst>
        </pc:spChg>
        <pc:spChg chg="mod">
          <ac:chgData name="Thanh Hai Nguyen" userId="a907f3c6d2f99700" providerId="LiveId" clId="{36FAC9E2-C8A2-46D1-9368-1543608BDE2B}" dt="2022-10-25T10:26:23.210" v="993" actId="27636"/>
          <ac:spMkLst>
            <pc:docMk/>
            <pc:sldMk cId="89589232" sldId="619"/>
            <ac:spMk id="7" creationId="{00000000-0000-0000-0000-000000000000}"/>
          </ac:spMkLst>
        </pc:spChg>
        <pc:spChg chg="add del">
          <ac:chgData name="Thanh Hai Nguyen" userId="a907f3c6d2f99700" providerId="LiveId" clId="{36FAC9E2-C8A2-46D1-9368-1543608BDE2B}" dt="2022-10-25T10:26:23.183" v="992" actId="26606"/>
          <ac:spMkLst>
            <pc:docMk/>
            <pc:sldMk cId="89589232" sldId="619"/>
            <ac:spMk id="8" creationId="{00000000-0000-0000-0000-000000000000}"/>
          </ac:spMkLst>
        </pc:spChg>
        <pc:spChg chg="add mod">
          <ac:chgData name="Thanh Hai Nguyen" userId="a907f3c6d2f99700" providerId="LiveId" clId="{36FAC9E2-C8A2-46D1-9368-1543608BDE2B}" dt="2022-10-25T10:26:23.216" v="994" actId="27636"/>
          <ac:spMkLst>
            <pc:docMk/>
            <pc:sldMk cId="89589232" sldId="619"/>
            <ac:spMk id="1032" creationId="{00000000-0000-0000-0000-000000000000}"/>
          </ac:spMkLst>
        </pc:spChg>
        <pc:spChg chg="add">
          <ac:chgData name="Thanh Hai Nguyen" userId="a907f3c6d2f99700" providerId="LiveId" clId="{36FAC9E2-C8A2-46D1-9368-1543608BDE2B}" dt="2022-10-25T10:26:23.183" v="992" actId="26606"/>
          <ac:spMkLst>
            <pc:docMk/>
            <pc:sldMk cId="89589232" sldId="619"/>
            <ac:spMk id="1033" creationId="{32BC26D8-82FB-445E-AA49-62A77D7C1EE0}"/>
          </ac:spMkLst>
        </pc:spChg>
        <pc:spChg chg="add">
          <ac:chgData name="Thanh Hai Nguyen" userId="a907f3c6d2f99700" providerId="LiveId" clId="{36FAC9E2-C8A2-46D1-9368-1543608BDE2B}" dt="2022-10-25T10:26:23.183" v="992" actId="26606"/>
          <ac:spMkLst>
            <pc:docMk/>
            <pc:sldMk cId="89589232" sldId="619"/>
            <ac:spMk id="1035" creationId="{CB44330D-EA18-4254-AA95-EB49948539B8}"/>
          </ac:spMkLst>
        </pc:spChg>
        <pc:graphicFrameChg chg="add del">
          <ac:chgData name="Thanh Hai Nguyen" userId="a907f3c6d2f99700" providerId="LiveId" clId="{36FAC9E2-C8A2-46D1-9368-1543608BDE2B}" dt="2022-10-25T10:26:23.085" v="990" actId="26606"/>
          <ac:graphicFrameMkLst>
            <pc:docMk/>
            <pc:sldMk cId="89589232" sldId="619"/>
            <ac:graphicFrameMk id="1030" creationId="{6114CBDE-E60D-E86E-9315-1037B58E1579}"/>
          </ac:graphicFrameMkLst>
        </pc:graphicFrameChg>
        <pc:picChg chg="add">
          <ac:chgData name="Thanh Hai Nguyen" userId="a907f3c6d2f99700" providerId="LiveId" clId="{36FAC9E2-C8A2-46D1-9368-1543608BDE2B}" dt="2022-10-25T10:26:23.183" v="992" actId="26606"/>
          <ac:picMkLst>
            <pc:docMk/>
            <pc:sldMk cId="89589232" sldId="619"/>
            <ac:picMk id="1028" creationId="{00000000-0000-0000-0000-000000000000}"/>
          </ac:picMkLst>
        </pc:picChg>
        <pc:picChg chg="del mod replId">
          <ac:chgData name="Thanh Hai Nguyen" userId="a907f3c6d2f99700" providerId="LiveId" clId="{36FAC9E2-C8A2-46D1-9368-1543608BDE2B}" dt="2022-10-25T10:26:23.183" v="992" actId="26606"/>
          <ac:picMkLst>
            <pc:docMk/>
            <pc:sldMk cId="89589232" sldId="619"/>
            <ac:picMk id="1034" creationId="{00000000-0000-0000-0000-000000000000}"/>
          </ac:picMkLst>
        </pc:picChg>
      </pc:sldChg>
    </pc:docChg>
  </pc:docChgLst>
  <pc:docChgLst>
    <pc:chgData name="Thanh Hai Nguyen" userId="a907f3c6d2f99700" providerId="LiveId" clId="{C273A38F-FA9A-4DDC-A55C-F701EE6BF8EE}"/>
    <pc:docChg chg="undo custSel addSld delSld modSld sldOrd addMainMaster delMainMaster">
      <pc:chgData name="Thanh Hai Nguyen" userId="a907f3c6d2f99700" providerId="LiveId" clId="{C273A38F-FA9A-4DDC-A55C-F701EE6BF8EE}" dt="2022-10-25T15:09:15.501" v="1134" actId="20577"/>
      <pc:docMkLst>
        <pc:docMk/>
      </pc:docMkLst>
      <pc:sldChg chg="modSp mod">
        <pc:chgData name="Thanh Hai Nguyen" userId="a907f3c6d2f99700" providerId="LiveId" clId="{C273A38F-FA9A-4DDC-A55C-F701EE6BF8EE}" dt="2022-10-25T15:05:01.995" v="1115" actId="1036"/>
        <pc:sldMkLst>
          <pc:docMk/>
          <pc:sldMk cId="3555529928" sldId="290"/>
        </pc:sldMkLst>
        <pc:spChg chg="mod">
          <ac:chgData name="Thanh Hai Nguyen" userId="a907f3c6d2f99700" providerId="LiveId" clId="{C273A38F-FA9A-4DDC-A55C-F701EE6BF8EE}" dt="2022-10-25T15:05:01.995" v="1115" actId="1036"/>
          <ac:spMkLst>
            <pc:docMk/>
            <pc:sldMk cId="3555529928" sldId="290"/>
            <ac:spMk id="6" creationId="{D8B1CCD7-BC45-4072-A5A4-67269598D5F6}"/>
          </ac:spMkLst>
        </pc:spChg>
      </pc:sldChg>
      <pc:sldChg chg="modSp mod">
        <pc:chgData name="Thanh Hai Nguyen" userId="a907f3c6d2f99700" providerId="LiveId" clId="{C273A38F-FA9A-4DDC-A55C-F701EE6BF8EE}" dt="2022-10-25T14:33:16.301" v="290" actId="5793"/>
        <pc:sldMkLst>
          <pc:docMk/>
          <pc:sldMk cId="2029249692" sldId="569"/>
        </pc:sldMkLst>
        <pc:spChg chg="mod">
          <ac:chgData name="Thanh Hai Nguyen" userId="a907f3c6d2f99700" providerId="LiveId" clId="{C273A38F-FA9A-4DDC-A55C-F701EE6BF8EE}" dt="2022-10-25T14:32:34.282" v="289" actId="2711"/>
          <ac:spMkLst>
            <pc:docMk/>
            <pc:sldMk cId="2029249692" sldId="569"/>
            <ac:spMk id="2" creationId="{A0E8FA14-9601-415F-84DE-E3D71BF39DD3}"/>
          </ac:spMkLst>
        </pc:spChg>
        <pc:spChg chg="mod">
          <ac:chgData name="Thanh Hai Nguyen" userId="a907f3c6d2f99700" providerId="LiveId" clId="{C273A38F-FA9A-4DDC-A55C-F701EE6BF8EE}" dt="2022-10-25T14:33:16.301" v="290" actId="5793"/>
          <ac:spMkLst>
            <pc:docMk/>
            <pc:sldMk cId="2029249692" sldId="569"/>
            <ac:spMk id="3" creationId="{5F9D3BC0-892E-489E-9BD5-24675DF955C3}"/>
          </ac:spMkLst>
        </pc:spChg>
      </pc:sldChg>
      <pc:sldChg chg="modSp mod">
        <pc:chgData name="Thanh Hai Nguyen" userId="a907f3c6d2f99700" providerId="LiveId" clId="{C273A38F-FA9A-4DDC-A55C-F701EE6BF8EE}" dt="2022-10-25T14:33:35.523" v="291" actId="2711"/>
        <pc:sldMkLst>
          <pc:docMk/>
          <pc:sldMk cId="610787866" sldId="572"/>
        </pc:sldMkLst>
        <pc:spChg chg="mod">
          <ac:chgData name="Thanh Hai Nguyen" userId="a907f3c6d2f99700" providerId="LiveId" clId="{C273A38F-FA9A-4DDC-A55C-F701EE6BF8EE}" dt="2022-10-25T14:33:35.523" v="291" actId="2711"/>
          <ac:spMkLst>
            <pc:docMk/>
            <pc:sldMk cId="610787866" sldId="572"/>
            <ac:spMk id="3" creationId="{C1CAED18-33DB-431B-A197-793C4A6ABB26}"/>
          </ac:spMkLst>
        </pc:spChg>
      </pc:sldChg>
      <pc:sldChg chg="modSp mod">
        <pc:chgData name="Thanh Hai Nguyen" userId="a907f3c6d2f99700" providerId="LiveId" clId="{C273A38F-FA9A-4DDC-A55C-F701EE6BF8EE}" dt="2022-10-25T14:33:44.775" v="293" actId="27636"/>
        <pc:sldMkLst>
          <pc:docMk/>
          <pc:sldMk cId="3414610302" sldId="573"/>
        </pc:sldMkLst>
        <pc:spChg chg="mod">
          <ac:chgData name="Thanh Hai Nguyen" userId="a907f3c6d2f99700" providerId="LiveId" clId="{C273A38F-FA9A-4DDC-A55C-F701EE6BF8EE}" dt="2022-10-25T14:33:44.775" v="293" actId="27636"/>
          <ac:spMkLst>
            <pc:docMk/>
            <pc:sldMk cId="3414610302" sldId="573"/>
            <ac:spMk id="3" creationId="{7CDEC217-2913-4283-B593-DE76FE1897B5}"/>
          </ac:spMkLst>
        </pc:spChg>
      </pc:sldChg>
      <pc:sldChg chg="modSp mod">
        <pc:chgData name="Thanh Hai Nguyen" userId="a907f3c6d2f99700" providerId="LiveId" clId="{C273A38F-FA9A-4DDC-A55C-F701EE6BF8EE}" dt="2022-10-25T14:34:07.546" v="294" actId="2711"/>
        <pc:sldMkLst>
          <pc:docMk/>
          <pc:sldMk cId="2781841758" sldId="577"/>
        </pc:sldMkLst>
        <pc:spChg chg="mod">
          <ac:chgData name="Thanh Hai Nguyen" userId="a907f3c6d2f99700" providerId="LiveId" clId="{C273A38F-FA9A-4DDC-A55C-F701EE6BF8EE}" dt="2022-10-25T14:34:07.546" v="294" actId="2711"/>
          <ac:spMkLst>
            <pc:docMk/>
            <pc:sldMk cId="2781841758" sldId="577"/>
            <ac:spMk id="3" creationId="{9075E0E0-B2CA-47BE-B503-91CE06DBB31D}"/>
          </ac:spMkLst>
        </pc:spChg>
      </pc:sldChg>
      <pc:sldChg chg="modSp mod">
        <pc:chgData name="Thanh Hai Nguyen" userId="a907f3c6d2f99700" providerId="LiveId" clId="{C273A38F-FA9A-4DDC-A55C-F701EE6BF8EE}" dt="2022-10-25T14:34:15.604" v="295" actId="2711"/>
        <pc:sldMkLst>
          <pc:docMk/>
          <pc:sldMk cId="3492422983" sldId="584"/>
        </pc:sldMkLst>
        <pc:spChg chg="mod">
          <ac:chgData name="Thanh Hai Nguyen" userId="a907f3c6d2f99700" providerId="LiveId" clId="{C273A38F-FA9A-4DDC-A55C-F701EE6BF8EE}" dt="2022-10-25T14:34:15.604" v="295" actId="2711"/>
          <ac:spMkLst>
            <pc:docMk/>
            <pc:sldMk cId="3492422983" sldId="584"/>
            <ac:spMk id="3" creationId="{9075E0E0-B2CA-47BE-B503-91CE06DBB31D}"/>
          </ac:spMkLst>
        </pc:spChg>
      </pc:sldChg>
      <pc:sldChg chg="addSp delSp modSp mod">
        <pc:chgData name="Thanh Hai Nguyen" userId="a907f3c6d2f99700" providerId="LiveId" clId="{C273A38F-FA9A-4DDC-A55C-F701EE6BF8EE}" dt="2022-10-25T15:01:50.532" v="1069" actId="255"/>
        <pc:sldMkLst>
          <pc:docMk/>
          <pc:sldMk cId="3783224923" sldId="598"/>
        </pc:sldMkLst>
        <pc:spChg chg="mod">
          <ac:chgData name="Thanh Hai Nguyen" userId="a907f3c6d2f99700" providerId="LiveId" clId="{C273A38F-FA9A-4DDC-A55C-F701EE6BF8EE}" dt="2022-10-25T15:01:50.532" v="1069" actId="255"/>
          <ac:spMkLst>
            <pc:docMk/>
            <pc:sldMk cId="3783224923" sldId="598"/>
            <ac:spMk id="3" creationId="{9075E0E0-B2CA-47BE-B503-91CE06DBB31D}"/>
          </ac:spMkLst>
        </pc:spChg>
        <pc:picChg chg="add del">
          <ac:chgData name="Thanh Hai Nguyen" userId="a907f3c6d2f99700" providerId="LiveId" clId="{C273A38F-FA9A-4DDC-A55C-F701EE6BF8EE}" dt="2022-10-25T14:59:51.336" v="1039" actId="478"/>
          <ac:picMkLst>
            <pc:docMk/>
            <pc:sldMk cId="3783224923" sldId="598"/>
            <ac:picMk id="4" creationId="{03E2139C-0571-BCA1-CD11-746C052A81C3}"/>
          </ac:picMkLst>
        </pc:picChg>
      </pc:sldChg>
      <pc:sldChg chg="addSp delSp modSp mod">
        <pc:chgData name="Thanh Hai Nguyen" userId="a907f3c6d2f99700" providerId="LiveId" clId="{C273A38F-FA9A-4DDC-A55C-F701EE6BF8EE}" dt="2022-10-25T15:08:48.668" v="1133" actId="14100"/>
        <pc:sldMkLst>
          <pc:docMk/>
          <pc:sldMk cId="4121259998" sldId="607"/>
        </pc:sldMkLst>
        <pc:spChg chg="add del mod">
          <ac:chgData name="Thanh Hai Nguyen" userId="a907f3c6d2f99700" providerId="LiveId" clId="{C273A38F-FA9A-4DDC-A55C-F701EE6BF8EE}" dt="2022-10-22T15:50:30.523" v="211" actId="20577"/>
          <ac:spMkLst>
            <pc:docMk/>
            <pc:sldMk cId="4121259998" sldId="607"/>
            <ac:spMk id="2" creationId="{B7AC4867-013A-6CCF-06F5-DDE55149D8E4}"/>
          </ac:spMkLst>
        </pc:spChg>
        <pc:spChg chg="mod">
          <ac:chgData name="Thanh Hai Nguyen" userId="a907f3c6d2f99700" providerId="LiveId" clId="{C273A38F-FA9A-4DDC-A55C-F701EE6BF8EE}" dt="2022-10-25T15:05:49.303" v="1121" actId="1036"/>
          <ac:spMkLst>
            <pc:docMk/>
            <pc:sldMk cId="4121259998" sldId="607"/>
            <ac:spMk id="9" creationId="{43A3994D-AE1E-3E8D-1344-DF62B29FB0BD}"/>
          </ac:spMkLst>
        </pc:spChg>
        <pc:spChg chg="mod">
          <ac:chgData name="Thanh Hai Nguyen" userId="a907f3c6d2f99700" providerId="LiveId" clId="{C273A38F-FA9A-4DDC-A55C-F701EE6BF8EE}" dt="2022-10-22T15:50:35.367" v="219" actId="20577"/>
          <ac:spMkLst>
            <pc:docMk/>
            <pc:sldMk cId="4121259998" sldId="607"/>
            <ac:spMk id="52" creationId="{00000000-0000-0000-0000-000000000000}"/>
          </ac:spMkLst>
        </pc:spChg>
        <pc:picChg chg="add del mod">
          <ac:chgData name="Thanh Hai Nguyen" userId="a907f3c6d2f99700" providerId="LiveId" clId="{C273A38F-FA9A-4DDC-A55C-F701EE6BF8EE}" dt="2022-10-22T15:41:31.359" v="199" actId="478"/>
          <ac:picMkLst>
            <pc:docMk/>
            <pc:sldMk cId="4121259998" sldId="607"/>
            <ac:picMk id="4" creationId="{0E4F2A4C-2972-1A2B-4431-4489896FDAC9}"/>
          </ac:picMkLst>
        </pc:picChg>
        <pc:picChg chg="add mod">
          <ac:chgData name="Thanh Hai Nguyen" userId="a907f3c6d2f99700" providerId="LiveId" clId="{C273A38F-FA9A-4DDC-A55C-F701EE6BF8EE}" dt="2022-10-22T16:04:54.399" v="220" actId="1076"/>
          <ac:picMkLst>
            <pc:docMk/>
            <pc:sldMk cId="4121259998" sldId="607"/>
            <ac:picMk id="6" creationId="{02628F3E-8B1F-9C7B-462B-1112C7E42749}"/>
          </ac:picMkLst>
        </pc:picChg>
        <pc:picChg chg="add mod">
          <ac:chgData name="Thanh Hai Nguyen" userId="a907f3c6d2f99700" providerId="LiveId" clId="{C273A38F-FA9A-4DDC-A55C-F701EE6BF8EE}" dt="2022-10-25T15:08:43.993" v="1132" actId="1036"/>
          <ac:picMkLst>
            <pc:docMk/>
            <pc:sldMk cId="4121259998" sldId="607"/>
            <ac:picMk id="10" creationId="{AE82C342-64C1-AD04-9D1D-05AA827C05AC}"/>
          </ac:picMkLst>
        </pc:picChg>
        <pc:picChg chg="mod">
          <ac:chgData name="Thanh Hai Nguyen" userId="a907f3c6d2f99700" providerId="LiveId" clId="{C273A38F-FA9A-4DDC-A55C-F701EE6BF8EE}" dt="2022-10-25T15:08:48.668" v="1133" actId="14100"/>
          <ac:picMkLst>
            <pc:docMk/>
            <pc:sldMk cId="4121259998" sldId="607"/>
            <ac:picMk id="65" creationId="{3ED1CE17-D229-726F-9A2D-34C5E4EC6464}"/>
          </ac:picMkLst>
        </pc:picChg>
        <pc:picChg chg="del">
          <ac:chgData name="Thanh Hai Nguyen" userId="a907f3c6d2f99700" providerId="LiveId" clId="{C273A38F-FA9A-4DDC-A55C-F701EE6BF8EE}" dt="2022-10-22T15:39:52.235" v="0" actId="478"/>
          <ac:picMkLst>
            <pc:docMk/>
            <pc:sldMk cId="4121259998" sldId="607"/>
            <ac:picMk id="1026" creationId="{00000000-0000-0000-0000-000000000000}"/>
          </ac:picMkLst>
        </pc:picChg>
      </pc:sldChg>
      <pc:sldChg chg="del">
        <pc:chgData name="Thanh Hai Nguyen" userId="a907f3c6d2f99700" providerId="LiveId" clId="{C273A38F-FA9A-4DDC-A55C-F701EE6BF8EE}" dt="2022-10-25T15:04:54.756" v="1071" actId="2696"/>
        <pc:sldMkLst>
          <pc:docMk/>
          <pc:sldMk cId="1610653678" sldId="617"/>
        </pc:sldMkLst>
      </pc:sldChg>
      <pc:sldChg chg="modSp mod">
        <pc:chgData name="Thanh Hai Nguyen" userId="a907f3c6d2f99700" providerId="LiveId" clId="{C273A38F-FA9A-4DDC-A55C-F701EE6BF8EE}" dt="2022-10-25T14:32:12.537" v="287" actId="1036"/>
        <pc:sldMkLst>
          <pc:docMk/>
          <pc:sldMk cId="89589232" sldId="619"/>
        </pc:sldMkLst>
        <pc:spChg chg="mod">
          <ac:chgData name="Thanh Hai Nguyen" userId="a907f3c6d2f99700" providerId="LiveId" clId="{C273A38F-FA9A-4DDC-A55C-F701EE6BF8EE}" dt="2022-10-25T14:32:12.537" v="287" actId="1036"/>
          <ac:spMkLst>
            <pc:docMk/>
            <pc:sldMk cId="89589232" sldId="619"/>
            <ac:spMk id="7" creationId="{00000000-0000-0000-0000-000000000000}"/>
          </ac:spMkLst>
        </pc:spChg>
        <pc:spChg chg="mod">
          <ac:chgData name="Thanh Hai Nguyen" userId="a907f3c6d2f99700" providerId="LiveId" clId="{C273A38F-FA9A-4DDC-A55C-F701EE6BF8EE}" dt="2022-10-25T14:31:56.023" v="260" actId="1036"/>
          <ac:spMkLst>
            <pc:docMk/>
            <pc:sldMk cId="89589232" sldId="619"/>
            <ac:spMk id="1032" creationId="{00000000-0000-0000-0000-000000000000}"/>
          </ac:spMkLst>
        </pc:spChg>
      </pc:sldChg>
      <pc:sldChg chg="del">
        <pc:chgData name="Thanh Hai Nguyen" userId="a907f3c6d2f99700" providerId="LiveId" clId="{C273A38F-FA9A-4DDC-A55C-F701EE6BF8EE}" dt="2022-10-25T14:44:10.558" v="585" actId="2696"/>
        <pc:sldMkLst>
          <pc:docMk/>
          <pc:sldMk cId="1901887272" sldId="620"/>
        </pc:sldMkLst>
      </pc:sldChg>
      <pc:sldChg chg="addSp delSp modSp del mod setBg">
        <pc:chgData name="Thanh Hai Nguyen" userId="a907f3c6d2f99700" providerId="LiveId" clId="{C273A38F-FA9A-4DDC-A55C-F701EE6BF8EE}" dt="2022-10-25T14:46:03.825" v="726" actId="2696"/>
        <pc:sldMkLst>
          <pc:docMk/>
          <pc:sldMk cId="1457684880" sldId="621"/>
        </pc:sldMkLst>
        <pc:spChg chg="del">
          <ac:chgData name="Thanh Hai Nguyen" userId="a907f3c6d2f99700" providerId="LiveId" clId="{C273A38F-FA9A-4DDC-A55C-F701EE6BF8EE}" dt="2022-10-25T14:34:37.364" v="297" actId="26606"/>
          <ac:spMkLst>
            <pc:docMk/>
            <pc:sldMk cId="1457684880" sldId="621"/>
            <ac:spMk id="2" creationId="{00000000-0000-0000-0000-000000000000}"/>
          </ac:spMkLst>
        </pc:spChg>
        <pc:spChg chg="del">
          <ac:chgData name="Thanh Hai Nguyen" userId="a907f3c6d2f99700" providerId="LiveId" clId="{C273A38F-FA9A-4DDC-A55C-F701EE6BF8EE}" dt="2022-10-25T14:34:37.364" v="297" actId="26606"/>
          <ac:spMkLst>
            <pc:docMk/>
            <pc:sldMk cId="1457684880" sldId="621"/>
            <ac:spMk id="3" creationId="{00000000-0000-0000-0000-000000000000}"/>
          </ac:spMkLst>
        </pc:spChg>
        <pc:spChg chg="mod">
          <ac:chgData name="Thanh Hai Nguyen" userId="a907f3c6d2f99700" providerId="LiveId" clId="{C273A38F-FA9A-4DDC-A55C-F701EE6BF8EE}" dt="2022-10-25T14:35:28.748" v="332" actId="1036"/>
          <ac:spMkLst>
            <pc:docMk/>
            <pc:sldMk cId="1457684880" sldId="621"/>
            <ac:spMk id="5" creationId="{203EAC9E-9B28-44C7-834D-1E158E446DA9}"/>
          </ac:spMkLst>
        </pc:spChg>
        <pc:spChg chg="add">
          <ac:chgData name="Thanh Hai Nguyen" userId="a907f3c6d2f99700" providerId="LiveId" clId="{C273A38F-FA9A-4DDC-A55C-F701EE6BF8EE}" dt="2022-10-25T14:34:37.364" v="297" actId="26606"/>
          <ac:spMkLst>
            <pc:docMk/>
            <pc:sldMk cId="1457684880" sldId="621"/>
            <ac:spMk id="1033" creationId="{32BC26D8-82FB-445E-AA49-62A77D7C1EE0}"/>
          </ac:spMkLst>
        </pc:spChg>
        <pc:spChg chg="add">
          <ac:chgData name="Thanh Hai Nguyen" userId="a907f3c6d2f99700" providerId="LiveId" clId="{C273A38F-FA9A-4DDC-A55C-F701EE6BF8EE}" dt="2022-10-25T14:34:37.364" v="297" actId="26606"/>
          <ac:spMkLst>
            <pc:docMk/>
            <pc:sldMk cId="1457684880" sldId="621"/>
            <ac:spMk id="1035" creationId="{CB44330D-EA18-4254-AA95-EB49948539B8}"/>
          </ac:spMkLst>
        </pc:spChg>
        <pc:picChg chg="add">
          <ac:chgData name="Thanh Hai Nguyen" userId="a907f3c6d2f99700" providerId="LiveId" clId="{C273A38F-FA9A-4DDC-A55C-F701EE6BF8EE}" dt="2022-10-25T14:34:37.364" v="297" actId="26606"/>
          <ac:picMkLst>
            <pc:docMk/>
            <pc:sldMk cId="1457684880" sldId="621"/>
            <ac:picMk id="1028" creationId="{00000000-0000-0000-0000-000000000000}"/>
          </ac:picMkLst>
        </pc:picChg>
        <pc:picChg chg="del mod replId">
          <ac:chgData name="Thanh Hai Nguyen" userId="a907f3c6d2f99700" providerId="LiveId" clId="{C273A38F-FA9A-4DDC-A55C-F701EE6BF8EE}" dt="2022-10-25T14:34:37.364" v="297" actId="26606"/>
          <ac:picMkLst>
            <pc:docMk/>
            <pc:sldMk cId="1457684880" sldId="621"/>
            <ac:picMk id="1030" creationId="{00000000-0000-0000-0000-000000000000}"/>
          </ac:picMkLst>
        </pc:picChg>
      </pc:sldChg>
      <pc:sldChg chg="del">
        <pc:chgData name="Thanh Hai Nguyen" userId="a907f3c6d2f99700" providerId="LiveId" clId="{C273A38F-FA9A-4DDC-A55C-F701EE6BF8EE}" dt="2022-10-25T15:02:46.531" v="1070" actId="2696"/>
        <pc:sldMkLst>
          <pc:docMk/>
          <pc:sldMk cId="3601883104" sldId="622"/>
        </pc:sldMkLst>
      </pc:sldChg>
      <pc:sldChg chg="addSp delSp modSp mod setBg setClrOvrMap">
        <pc:chgData name="Thanh Hai Nguyen" userId="a907f3c6d2f99700" providerId="LiveId" clId="{C273A38F-FA9A-4DDC-A55C-F701EE6BF8EE}" dt="2022-10-25T15:09:15.501" v="1134" actId="20577"/>
        <pc:sldMkLst>
          <pc:docMk/>
          <pc:sldMk cId="1791116066" sldId="623"/>
        </pc:sldMkLst>
        <pc:spChg chg="mod ord">
          <ac:chgData name="Thanh Hai Nguyen" userId="a907f3c6d2f99700" providerId="LiveId" clId="{C273A38F-FA9A-4DDC-A55C-F701EE6BF8EE}" dt="2022-10-25T15:09:15.501" v="1134" actId="20577"/>
          <ac:spMkLst>
            <pc:docMk/>
            <pc:sldMk cId="1791116066" sldId="623"/>
            <ac:spMk id="2" creationId="{00000000-0000-0000-0000-000000000000}"/>
          </ac:spMkLst>
        </pc:spChg>
        <pc:spChg chg="del">
          <ac:chgData name="Thanh Hai Nguyen" userId="a907f3c6d2f99700" providerId="LiveId" clId="{C273A38F-FA9A-4DDC-A55C-F701EE6BF8EE}" dt="2022-10-25T14:51:23.682" v="988"/>
          <ac:spMkLst>
            <pc:docMk/>
            <pc:sldMk cId="1791116066" sldId="623"/>
            <ac:spMk id="3" creationId="{00000000-0000-0000-0000-000000000000}"/>
          </ac:spMkLst>
        </pc:spChg>
        <pc:spChg chg="add del">
          <ac:chgData name="Thanh Hai Nguyen" userId="a907f3c6d2f99700" providerId="LiveId" clId="{C273A38F-FA9A-4DDC-A55C-F701EE6BF8EE}" dt="2022-10-25T14:59:19.040" v="1035" actId="26606"/>
          <ac:spMkLst>
            <pc:docMk/>
            <pc:sldMk cId="1791116066" sldId="623"/>
            <ac:spMk id="7" creationId="{4D136F57-BDA5-4955-931A-5F51F1FD3282}"/>
          </ac:spMkLst>
        </pc:spChg>
        <pc:spChg chg="add del mod">
          <ac:chgData name="Thanh Hai Nguyen" userId="a907f3c6d2f99700" providerId="LiveId" clId="{C273A38F-FA9A-4DDC-A55C-F701EE6BF8EE}" dt="2022-10-25T14:58:53.064" v="1028" actId="478"/>
          <ac:spMkLst>
            <pc:docMk/>
            <pc:sldMk cId="1791116066" sldId="623"/>
            <ac:spMk id="15" creationId="{5B41BFFB-F26B-7217-3C61-20E2807A99A5}"/>
          </ac:spMkLst>
        </pc:spChg>
        <pc:spChg chg="add del mod">
          <ac:chgData name="Thanh Hai Nguyen" userId="a907f3c6d2f99700" providerId="LiveId" clId="{C273A38F-FA9A-4DDC-A55C-F701EE6BF8EE}" dt="2022-10-25T14:59:16.796" v="1034"/>
          <ac:spMkLst>
            <pc:docMk/>
            <pc:sldMk cId="1791116066" sldId="623"/>
            <ac:spMk id="17" creationId="{A20CC13E-CD86-D6BA-3B30-4170773ECC82}"/>
          </ac:spMkLst>
        </pc:spChg>
        <pc:spChg chg="add del">
          <ac:chgData name="Thanh Hai Nguyen" userId="a907f3c6d2f99700" providerId="LiveId" clId="{C273A38F-FA9A-4DDC-A55C-F701EE6BF8EE}" dt="2022-10-25T14:55:49.684" v="1008" actId="26606"/>
          <ac:spMkLst>
            <pc:docMk/>
            <pc:sldMk cId="1791116066" sldId="623"/>
            <ac:spMk id="1030" creationId="{B4D3D850-2041-4B7C-AED9-54DA385B14F7}"/>
          </ac:spMkLst>
        </pc:spChg>
        <pc:spChg chg="add del">
          <ac:chgData name="Thanh Hai Nguyen" userId="a907f3c6d2f99700" providerId="LiveId" clId="{C273A38F-FA9A-4DDC-A55C-F701EE6BF8EE}" dt="2022-10-25T14:55:49.684" v="1008" actId="26606"/>
          <ac:spMkLst>
            <pc:docMk/>
            <pc:sldMk cId="1791116066" sldId="623"/>
            <ac:spMk id="1031" creationId="{B497CCB5-5FC2-473C-AFCC-2430CEF1DF71}"/>
          </ac:spMkLst>
        </pc:spChg>
        <pc:spChg chg="add del">
          <ac:chgData name="Thanh Hai Nguyen" userId="a907f3c6d2f99700" providerId="LiveId" clId="{C273A38F-FA9A-4DDC-A55C-F701EE6BF8EE}" dt="2022-10-25T14:51:42.050" v="990" actId="26606"/>
          <ac:spMkLst>
            <pc:docMk/>
            <pc:sldMk cId="1791116066" sldId="623"/>
            <ac:spMk id="1032" creationId="{149BDADF-7643-F070-AD88-34B74C951D5B}"/>
          </ac:spMkLst>
        </pc:spChg>
        <pc:spChg chg="add del">
          <ac:chgData name="Thanh Hai Nguyen" userId="a907f3c6d2f99700" providerId="LiveId" clId="{C273A38F-FA9A-4DDC-A55C-F701EE6BF8EE}" dt="2022-10-25T14:52:31.822" v="1001" actId="26606"/>
          <ac:spMkLst>
            <pc:docMk/>
            <pc:sldMk cId="1791116066" sldId="623"/>
            <ac:spMk id="1033" creationId="{B4D3D850-2041-4B7C-AED9-54DA385B14F7}"/>
          </ac:spMkLst>
        </pc:spChg>
        <pc:spChg chg="add del">
          <ac:chgData name="Thanh Hai Nguyen" userId="a907f3c6d2f99700" providerId="LiveId" clId="{C273A38F-FA9A-4DDC-A55C-F701EE6BF8EE}" dt="2022-10-25T14:55:49.684" v="1008" actId="26606"/>
          <ac:spMkLst>
            <pc:docMk/>
            <pc:sldMk cId="1791116066" sldId="623"/>
            <ac:spMk id="1034" creationId="{599C8C75-BFDF-44E7-A028-EEB5EDD58817}"/>
          </ac:spMkLst>
        </pc:spChg>
        <pc:spChg chg="add del">
          <ac:chgData name="Thanh Hai Nguyen" userId="a907f3c6d2f99700" providerId="LiveId" clId="{C273A38F-FA9A-4DDC-A55C-F701EE6BF8EE}" dt="2022-10-25T14:51:42.050" v="990" actId="26606"/>
          <ac:spMkLst>
            <pc:docMk/>
            <pc:sldMk cId="1791116066" sldId="623"/>
            <ac:spMk id="1035" creationId="{A7C5F937-FDA4-49FD-A135-03738460F694}"/>
          </ac:spMkLst>
        </pc:spChg>
        <pc:spChg chg="add del">
          <ac:chgData name="Thanh Hai Nguyen" userId="a907f3c6d2f99700" providerId="LiveId" clId="{C273A38F-FA9A-4DDC-A55C-F701EE6BF8EE}" dt="2022-10-25T14:56:41.757" v="1019" actId="26606"/>
          <ac:spMkLst>
            <pc:docMk/>
            <pc:sldMk cId="1791116066" sldId="623"/>
            <ac:spMk id="1036" creationId="{B4D3D850-2041-4B7C-AED9-54DA385B14F7}"/>
          </ac:spMkLst>
        </pc:spChg>
        <pc:spChg chg="add del">
          <ac:chgData name="Thanh Hai Nguyen" userId="a907f3c6d2f99700" providerId="LiveId" clId="{C273A38F-FA9A-4DDC-A55C-F701EE6BF8EE}" dt="2022-10-25T14:51:42.050" v="990" actId="26606"/>
          <ac:spMkLst>
            <pc:docMk/>
            <pc:sldMk cId="1791116066" sldId="623"/>
            <ac:spMk id="1037" creationId="{F515E37C-522A-423F-B958-36BF6614147F}"/>
          </ac:spMkLst>
        </pc:spChg>
        <pc:spChg chg="add del">
          <ac:chgData name="Thanh Hai Nguyen" userId="a907f3c6d2f99700" providerId="LiveId" clId="{C273A38F-FA9A-4DDC-A55C-F701EE6BF8EE}" dt="2022-10-25T14:56:41.757" v="1019" actId="26606"/>
          <ac:spMkLst>
            <pc:docMk/>
            <pc:sldMk cId="1791116066" sldId="623"/>
            <ac:spMk id="1038" creationId="{5707F116-8EC0-4822-9067-186AC8C96EB8}"/>
          </ac:spMkLst>
        </pc:spChg>
        <pc:spChg chg="add del">
          <ac:chgData name="Thanh Hai Nguyen" userId="a907f3c6d2f99700" providerId="LiveId" clId="{C273A38F-FA9A-4DDC-A55C-F701EE6BF8EE}" dt="2022-10-25T14:51:42.050" v="990" actId="26606"/>
          <ac:spMkLst>
            <pc:docMk/>
            <pc:sldMk cId="1791116066" sldId="623"/>
            <ac:spMk id="1039" creationId="{C125E75E-F290-415E-9397-4DAC206C5A43}"/>
          </ac:spMkLst>
        </pc:spChg>
        <pc:spChg chg="add del">
          <ac:chgData name="Thanh Hai Nguyen" userId="a907f3c6d2f99700" providerId="LiveId" clId="{C273A38F-FA9A-4DDC-A55C-F701EE6BF8EE}" dt="2022-10-25T14:56:41.757" v="1019" actId="26606"/>
          <ac:spMkLst>
            <pc:docMk/>
            <pc:sldMk cId="1791116066" sldId="623"/>
            <ac:spMk id="1040" creationId="{49F1A7E4-819D-4D21-8E8B-32671A9F9853}"/>
          </ac:spMkLst>
        </pc:spChg>
        <pc:spChg chg="add del">
          <ac:chgData name="Thanh Hai Nguyen" userId="a907f3c6d2f99700" providerId="LiveId" clId="{C273A38F-FA9A-4DDC-A55C-F701EE6BF8EE}" dt="2022-10-25T14:52:31.822" v="1001" actId="26606"/>
          <ac:spMkLst>
            <pc:docMk/>
            <pc:sldMk cId="1791116066" sldId="623"/>
            <ac:spMk id="1041" creationId="{B497CCB5-5FC2-473C-AFCC-2430CEF1DF71}"/>
          </ac:spMkLst>
        </pc:spChg>
        <pc:spChg chg="add del">
          <ac:chgData name="Thanh Hai Nguyen" userId="a907f3c6d2f99700" providerId="LiveId" clId="{C273A38F-FA9A-4DDC-A55C-F701EE6BF8EE}" dt="2022-10-25T14:52:31.822" v="1001" actId="26606"/>
          <ac:spMkLst>
            <pc:docMk/>
            <pc:sldMk cId="1791116066" sldId="623"/>
            <ac:spMk id="1042" creationId="{599C8C75-BFDF-44E7-A028-EEB5EDD58817}"/>
          </ac:spMkLst>
        </pc:spChg>
        <pc:spChg chg="add del">
          <ac:chgData name="Thanh Hai Nguyen" userId="a907f3c6d2f99700" providerId="LiveId" clId="{C273A38F-FA9A-4DDC-A55C-F701EE6BF8EE}" dt="2022-10-25T14:56:41.757" v="1019" actId="26606"/>
          <ac:spMkLst>
            <pc:docMk/>
            <pc:sldMk cId="1791116066" sldId="623"/>
            <ac:spMk id="1043" creationId="{56AB08D7-F0FB-4965-B730-8B874214C283}"/>
          </ac:spMkLst>
        </pc:spChg>
        <pc:spChg chg="add del">
          <ac:chgData name="Thanh Hai Nguyen" userId="a907f3c6d2f99700" providerId="LiveId" clId="{C273A38F-FA9A-4DDC-A55C-F701EE6BF8EE}" dt="2022-10-25T14:56:41.757" v="1019" actId="26606"/>
          <ac:spMkLst>
            <pc:docMk/>
            <pc:sldMk cId="1791116066" sldId="623"/>
            <ac:spMk id="1044" creationId="{CB64814D-A361-44E1-8D97-B83E41C8B280}"/>
          </ac:spMkLst>
        </pc:spChg>
        <pc:spChg chg="add del">
          <ac:chgData name="Thanh Hai Nguyen" userId="a907f3c6d2f99700" providerId="LiveId" clId="{C273A38F-FA9A-4DDC-A55C-F701EE6BF8EE}" dt="2022-10-25T14:56:41.757" v="1019" actId="26606"/>
          <ac:spMkLst>
            <pc:docMk/>
            <pc:sldMk cId="1791116066" sldId="623"/>
            <ac:spMk id="1045" creationId="{148D9297-49FA-43ED-AC6B-E2F153B3A5A6}"/>
          </ac:spMkLst>
        </pc:spChg>
        <pc:spChg chg="add del">
          <ac:chgData name="Thanh Hai Nguyen" userId="a907f3c6d2f99700" providerId="LiveId" clId="{C273A38F-FA9A-4DDC-A55C-F701EE6BF8EE}" dt="2022-10-25T14:56:41.757" v="1019" actId="26606"/>
          <ac:spMkLst>
            <pc:docMk/>
            <pc:sldMk cId="1791116066" sldId="623"/>
            <ac:spMk id="1046" creationId="{852A6879-032A-4946-9CCA-44D38BEDF5F5}"/>
          </ac:spMkLst>
        </pc:spChg>
        <pc:spChg chg="add del">
          <ac:chgData name="Thanh Hai Nguyen" userId="a907f3c6d2f99700" providerId="LiveId" clId="{C273A38F-FA9A-4DDC-A55C-F701EE6BF8EE}" dt="2022-10-25T14:56:41.757" v="1019" actId="26606"/>
          <ac:spMkLst>
            <pc:docMk/>
            <pc:sldMk cId="1791116066" sldId="623"/>
            <ac:spMk id="1047" creationId="{D3EB41F8-8868-4FC3-8553-94FEE5A8B818}"/>
          </ac:spMkLst>
        </pc:spChg>
        <pc:spChg chg="add">
          <ac:chgData name="Thanh Hai Nguyen" userId="a907f3c6d2f99700" providerId="LiveId" clId="{C273A38F-FA9A-4DDC-A55C-F701EE6BF8EE}" dt="2022-10-25T14:59:19.040" v="1035" actId="26606"/>
          <ac:spMkLst>
            <pc:docMk/>
            <pc:sldMk cId="1791116066" sldId="623"/>
            <ac:spMk id="1048" creationId="{B4D3D850-2041-4B7C-AED9-54DA385B14F7}"/>
          </ac:spMkLst>
        </pc:spChg>
        <pc:spChg chg="add">
          <ac:chgData name="Thanh Hai Nguyen" userId="a907f3c6d2f99700" providerId="LiveId" clId="{C273A38F-FA9A-4DDC-A55C-F701EE6BF8EE}" dt="2022-10-25T14:59:19.040" v="1035" actId="26606"/>
          <ac:spMkLst>
            <pc:docMk/>
            <pc:sldMk cId="1791116066" sldId="623"/>
            <ac:spMk id="1049" creationId="{B497CCB5-5FC2-473C-AFCC-2430CEF1DF71}"/>
          </ac:spMkLst>
        </pc:spChg>
        <pc:spChg chg="add">
          <ac:chgData name="Thanh Hai Nguyen" userId="a907f3c6d2f99700" providerId="LiveId" clId="{C273A38F-FA9A-4DDC-A55C-F701EE6BF8EE}" dt="2022-10-25T14:59:19.040" v="1035" actId="26606"/>
          <ac:spMkLst>
            <pc:docMk/>
            <pc:sldMk cId="1791116066" sldId="623"/>
            <ac:spMk id="1050" creationId="{599C8C75-BFDF-44E7-A028-EEB5EDD58817}"/>
          </ac:spMkLst>
        </pc:spChg>
        <pc:picChg chg="add del mod ord">
          <ac:chgData name="Thanh Hai Nguyen" userId="a907f3c6d2f99700" providerId="LiveId" clId="{C273A38F-FA9A-4DDC-A55C-F701EE6BF8EE}" dt="2022-10-25T14:58:55.948" v="1031" actId="478"/>
          <ac:picMkLst>
            <pc:docMk/>
            <pc:sldMk cId="1791116066" sldId="623"/>
            <ac:picMk id="4" creationId="{A9E02FA9-37B4-B2EA-99DE-49B301FBC3CA}"/>
          </ac:picMkLst>
        </pc:picChg>
        <pc:picChg chg="add del">
          <ac:chgData name="Thanh Hai Nguyen" userId="a907f3c6d2f99700" providerId="LiveId" clId="{C273A38F-FA9A-4DDC-A55C-F701EE6BF8EE}" dt="2022-10-25T14:52:31.346" v="1000"/>
          <ac:picMkLst>
            <pc:docMk/>
            <pc:sldMk cId="1791116066" sldId="623"/>
            <ac:picMk id="5" creationId="{DA3614C5-9762-1248-4082-5ABD3CC28875}"/>
          </ac:picMkLst>
        </pc:picChg>
        <pc:picChg chg="add del">
          <ac:chgData name="Thanh Hai Nguyen" userId="a907f3c6d2f99700" providerId="LiveId" clId="{C273A38F-FA9A-4DDC-A55C-F701EE6BF8EE}" dt="2022-10-25T14:52:30.319" v="998"/>
          <ac:picMkLst>
            <pc:docMk/>
            <pc:sldMk cId="1791116066" sldId="623"/>
            <ac:picMk id="6" creationId="{9C833D82-FE98-9C55-4FA3-0623E0B0E62F}"/>
          </ac:picMkLst>
        </pc:picChg>
        <pc:picChg chg="add del">
          <ac:chgData name="Thanh Hai Nguyen" userId="a907f3c6d2f99700" providerId="LiveId" clId="{C273A38F-FA9A-4DDC-A55C-F701EE6BF8EE}" dt="2022-10-25T14:55:23.284" v="1003"/>
          <ac:picMkLst>
            <pc:docMk/>
            <pc:sldMk cId="1791116066" sldId="623"/>
            <ac:picMk id="8" creationId="{0B504A68-6641-9A36-70D5-17664FFF3031}"/>
          </ac:picMkLst>
        </pc:picChg>
        <pc:picChg chg="add del">
          <ac:chgData name="Thanh Hai Nguyen" userId="a907f3c6d2f99700" providerId="LiveId" clId="{C273A38F-FA9A-4DDC-A55C-F701EE6BF8EE}" dt="2022-10-25T14:55:49.059" v="1007"/>
          <ac:picMkLst>
            <pc:docMk/>
            <pc:sldMk cId="1791116066" sldId="623"/>
            <ac:picMk id="9" creationId="{3630D2C9-590D-F1D7-6C64-52558344E092}"/>
          </ac:picMkLst>
        </pc:picChg>
        <pc:picChg chg="add del">
          <ac:chgData name="Thanh Hai Nguyen" userId="a907f3c6d2f99700" providerId="LiveId" clId="{C273A38F-FA9A-4DDC-A55C-F701EE6BF8EE}" dt="2022-10-25T14:56:09.892" v="1016" actId="478"/>
          <ac:picMkLst>
            <pc:docMk/>
            <pc:sldMk cId="1791116066" sldId="623"/>
            <ac:picMk id="10" creationId="{DCAB5C4D-CE5C-AC88-BC2A-6FBDD2E689A9}"/>
          </ac:picMkLst>
        </pc:picChg>
        <pc:picChg chg="add del">
          <ac:chgData name="Thanh Hai Nguyen" userId="a907f3c6d2f99700" providerId="LiveId" clId="{C273A38F-FA9A-4DDC-A55C-F701EE6BF8EE}" dt="2022-10-25T14:55:59.708" v="1013"/>
          <ac:picMkLst>
            <pc:docMk/>
            <pc:sldMk cId="1791116066" sldId="623"/>
            <ac:picMk id="11" creationId="{03256FA1-EE68-AA42-A37E-79A12292D278}"/>
          </ac:picMkLst>
        </pc:picChg>
        <pc:picChg chg="add del mod">
          <ac:chgData name="Thanh Hai Nguyen" userId="a907f3c6d2f99700" providerId="LiveId" clId="{C273A38F-FA9A-4DDC-A55C-F701EE6BF8EE}" dt="2022-10-25T14:56:43.484" v="1020"/>
          <ac:picMkLst>
            <pc:docMk/>
            <pc:sldMk cId="1791116066" sldId="623"/>
            <ac:picMk id="12" creationId="{3117A67D-75FE-F00F-1407-026FC028921A}"/>
          </ac:picMkLst>
        </pc:picChg>
        <pc:picChg chg="add del mod">
          <ac:chgData name="Thanh Hai Nguyen" userId="a907f3c6d2f99700" providerId="LiveId" clId="{C273A38F-FA9A-4DDC-A55C-F701EE6BF8EE}" dt="2022-10-25T14:58:53.081" v="1030"/>
          <ac:picMkLst>
            <pc:docMk/>
            <pc:sldMk cId="1791116066" sldId="623"/>
            <ac:picMk id="13" creationId="{E51010B1-48A4-C32D-BA95-24AF8164E37A}"/>
          </ac:picMkLst>
        </pc:picChg>
        <pc:picChg chg="add mod">
          <ac:chgData name="Thanh Hai Nguyen" userId="a907f3c6d2f99700" providerId="LiveId" clId="{C273A38F-FA9A-4DDC-A55C-F701EE6BF8EE}" dt="2022-10-25T14:59:26.920" v="1036" actId="27614"/>
          <ac:picMkLst>
            <pc:docMk/>
            <pc:sldMk cId="1791116066" sldId="623"/>
            <ac:picMk id="18" creationId="{888F852D-64A9-E3E8-E437-4111DA64D961}"/>
          </ac:picMkLst>
        </pc:picChg>
        <pc:picChg chg="add del mod">
          <ac:chgData name="Thanh Hai Nguyen" userId="a907f3c6d2f99700" providerId="LiveId" clId="{C273A38F-FA9A-4DDC-A55C-F701EE6BF8EE}" dt="2022-10-25T14:59:19.040" v="1035" actId="26606"/>
          <ac:picMkLst>
            <pc:docMk/>
            <pc:sldMk cId="1791116066" sldId="623"/>
            <ac:picMk id="1028" creationId="{00000000-0000-0000-0000-000000000000}"/>
          </ac:picMkLst>
        </pc:picChg>
      </pc:sldChg>
      <pc:sldChg chg="addSp delSp modSp add del mod setBg">
        <pc:chgData name="Thanh Hai Nguyen" userId="a907f3c6d2f99700" providerId="LiveId" clId="{C273A38F-FA9A-4DDC-A55C-F701EE6BF8EE}" dt="2022-10-25T14:44:42.770" v="592" actId="20577"/>
        <pc:sldMkLst>
          <pc:docMk/>
          <pc:sldMk cId="740424693" sldId="5410"/>
        </pc:sldMkLst>
        <pc:spChg chg="mod ord">
          <ac:chgData name="Thanh Hai Nguyen" userId="a907f3c6d2f99700" providerId="LiveId" clId="{C273A38F-FA9A-4DDC-A55C-F701EE6BF8EE}" dt="2022-10-25T14:44:42.770" v="592" actId="20577"/>
          <ac:spMkLst>
            <pc:docMk/>
            <pc:sldMk cId="740424693" sldId="5410"/>
            <ac:spMk id="4" creationId="{E6949AEE-3C1B-2E49-BED2-79B02779B419}"/>
          </ac:spMkLst>
        </pc:spChg>
        <pc:spChg chg="add del">
          <ac:chgData name="Thanh Hai Nguyen" userId="a907f3c6d2f99700" providerId="LiveId" clId="{C273A38F-FA9A-4DDC-A55C-F701EE6BF8EE}" dt="2022-10-25T14:38:16.002" v="351" actId="26606"/>
          <ac:spMkLst>
            <pc:docMk/>
            <pc:sldMk cId="740424693" sldId="5410"/>
            <ac:spMk id="1047" creationId="{FB5B0058-AF13-4859-B429-4EDDE2A26F7F}"/>
          </ac:spMkLst>
        </pc:spChg>
        <pc:spChg chg="add del">
          <ac:chgData name="Thanh Hai Nguyen" userId="a907f3c6d2f99700" providerId="LiveId" clId="{C273A38F-FA9A-4DDC-A55C-F701EE6BF8EE}" dt="2022-10-25T14:38:16.002" v="351" actId="26606"/>
          <ac:spMkLst>
            <pc:docMk/>
            <pc:sldMk cId="740424693" sldId="5410"/>
            <ac:spMk id="1048" creationId="{D84C2E9E-0B5D-4B5F-9A1F-70EBDCE39034}"/>
          </ac:spMkLst>
        </pc:spChg>
        <pc:spChg chg="add del">
          <ac:chgData name="Thanh Hai Nguyen" userId="a907f3c6d2f99700" providerId="LiveId" clId="{C273A38F-FA9A-4DDC-A55C-F701EE6BF8EE}" dt="2022-10-25T14:38:16.002" v="351" actId="26606"/>
          <ac:spMkLst>
            <pc:docMk/>
            <pc:sldMk cId="740424693" sldId="5410"/>
            <ac:spMk id="1049" creationId="{EF36B2BE-65F4-46E3-AFDD-A9AE9E885071}"/>
          </ac:spMkLst>
        </pc:spChg>
        <pc:spChg chg="add del">
          <ac:chgData name="Thanh Hai Nguyen" userId="a907f3c6d2f99700" providerId="LiveId" clId="{C273A38F-FA9A-4DDC-A55C-F701EE6BF8EE}" dt="2022-10-25T14:37:18.560" v="334" actId="26606"/>
          <ac:spMkLst>
            <pc:docMk/>
            <pc:sldMk cId="740424693" sldId="5410"/>
            <ac:spMk id="1054" creationId="{16C5FA50-8D52-4617-AF91-5C7B1C8352F1}"/>
          </ac:spMkLst>
        </pc:spChg>
        <pc:spChg chg="add del">
          <ac:chgData name="Thanh Hai Nguyen" userId="a907f3c6d2f99700" providerId="LiveId" clId="{C273A38F-FA9A-4DDC-A55C-F701EE6BF8EE}" dt="2022-10-25T14:37:18.560" v="334" actId="26606"/>
          <ac:spMkLst>
            <pc:docMk/>
            <pc:sldMk cId="740424693" sldId="5410"/>
            <ac:spMk id="1056" creationId="{E223798C-12AD-4B0C-A50C-D676347D67CF}"/>
          </ac:spMkLst>
        </pc:spChg>
        <pc:spChg chg="add del">
          <ac:chgData name="Thanh Hai Nguyen" userId="a907f3c6d2f99700" providerId="LiveId" clId="{C273A38F-FA9A-4DDC-A55C-F701EE6BF8EE}" dt="2022-10-25T14:37:22.001" v="336" actId="26606"/>
          <ac:spMkLst>
            <pc:docMk/>
            <pc:sldMk cId="740424693" sldId="5410"/>
            <ac:spMk id="1058" creationId="{87CC2527-562A-4F69-B487-4371E5B243E7}"/>
          </ac:spMkLst>
        </pc:spChg>
        <pc:spChg chg="add del">
          <ac:chgData name="Thanh Hai Nguyen" userId="a907f3c6d2f99700" providerId="LiveId" clId="{C273A38F-FA9A-4DDC-A55C-F701EE6BF8EE}" dt="2022-10-25T14:38:11.143" v="346" actId="26606"/>
          <ac:spMkLst>
            <pc:docMk/>
            <pc:sldMk cId="740424693" sldId="5410"/>
            <ac:spMk id="1060" creationId="{5E81CCFB-7BEF-4186-86FB-D09450B4D02D}"/>
          </ac:spMkLst>
        </pc:spChg>
        <pc:spChg chg="add del">
          <ac:chgData name="Thanh Hai Nguyen" userId="a907f3c6d2f99700" providerId="LiveId" clId="{C273A38F-FA9A-4DDC-A55C-F701EE6BF8EE}" dt="2022-10-25T14:37:26.436" v="338" actId="26606"/>
          <ac:spMkLst>
            <pc:docMk/>
            <pc:sldMk cId="740424693" sldId="5410"/>
            <ac:spMk id="1061" creationId="{C1DD1A8A-57D5-4A81-AD04-532B043C5611}"/>
          </ac:spMkLst>
        </pc:spChg>
        <pc:spChg chg="add del">
          <ac:chgData name="Thanh Hai Nguyen" userId="a907f3c6d2f99700" providerId="LiveId" clId="{C273A38F-FA9A-4DDC-A55C-F701EE6BF8EE}" dt="2022-10-25T14:37:26.436" v="338" actId="26606"/>
          <ac:spMkLst>
            <pc:docMk/>
            <pc:sldMk cId="740424693" sldId="5410"/>
            <ac:spMk id="1062" creationId="{007891EC-4501-44ED-A8C8-B11B6DB767AB}"/>
          </ac:spMkLst>
        </pc:spChg>
        <pc:spChg chg="add del">
          <ac:chgData name="Thanh Hai Nguyen" userId="a907f3c6d2f99700" providerId="LiveId" clId="{C273A38F-FA9A-4DDC-A55C-F701EE6BF8EE}" dt="2022-10-25T14:37:31.684" v="340" actId="26606"/>
          <ac:spMkLst>
            <pc:docMk/>
            <pc:sldMk cId="740424693" sldId="5410"/>
            <ac:spMk id="1064" creationId="{6753252F-4873-4F63-801D-CC719279A7D5}"/>
          </ac:spMkLst>
        </pc:spChg>
        <pc:spChg chg="add del">
          <ac:chgData name="Thanh Hai Nguyen" userId="a907f3c6d2f99700" providerId="LiveId" clId="{C273A38F-FA9A-4DDC-A55C-F701EE6BF8EE}" dt="2022-10-25T14:37:31.684" v="340" actId="26606"/>
          <ac:spMkLst>
            <pc:docMk/>
            <pc:sldMk cId="740424693" sldId="5410"/>
            <ac:spMk id="1065" creationId="{047C8CCB-F95D-4249-92DD-651249D3535A}"/>
          </ac:spMkLst>
        </pc:spChg>
        <pc:spChg chg="add del">
          <ac:chgData name="Thanh Hai Nguyen" userId="a907f3c6d2f99700" providerId="LiveId" clId="{C273A38F-FA9A-4DDC-A55C-F701EE6BF8EE}" dt="2022-10-25T14:37:56.251" v="342" actId="26606"/>
          <ac:spMkLst>
            <pc:docMk/>
            <pc:sldMk cId="740424693" sldId="5410"/>
            <ac:spMk id="1067" creationId="{7CA0DAA6-33B8-4A25-810D-2F4D816FB40E}"/>
          </ac:spMkLst>
        </pc:spChg>
        <pc:spChg chg="add del">
          <ac:chgData name="Thanh Hai Nguyen" userId="a907f3c6d2f99700" providerId="LiveId" clId="{C273A38F-FA9A-4DDC-A55C-F701EE6BF8EE}" dt="2022-10-25T14:38:01.325" v="344" actId="26606"/>
          <ac:spMkLst>
            <pc:docMk/>
            <pc:sldMk cId="740424693" sldId="5410"/>
            <ac:spMk id="1069" creationId="{ECC07320-C2CA-4E29-8481-9D9E143C7788}"/>
          </ac:spMkLst>
        </pc:spChg>
        <pc:spChg chg="add del">
          <ac:chgData name="Thanh Hai Nguyen" userId="a907f3c6d2f99700" providerId="LiveId" clId="{C273A38F-FA9A-4DDC-A55C-F701EE6BF8EE}" dt="2022-10-25T14:38:01.325" v="344" actId="26606"/>
          <ac:spMkLst>
            <pc:docMk/>
            <pc:sldMk cId="740424693" sldId="5410"/>
            <ac:spMk id="1070" creationId="{178FB36B-5BFE-42CA-BC60-1115E0D95EEC}"/>
          </ac:spMkLst>
        </pc:spChg>
        <pc:spChg chg="add del">
          <ac:chgData name="Thanh Hai Nguyen" userId="a907f3c6d2f99700" providerId="LiveId" clId="{C273A38F-FA9A-4DDC-A55C-F701EE6BF8EE}" dt="2022-10-25T14:38:11.143" v="346" actId="26606"/>
          <ac:spMkLst>
            <pc:docMk/>
            <pc:sldMk cId="740424693" sldId="5410"/>
            <ac:spMk id="1072" creationId="{9203DE33-2CD4-4CA8-9AF3-37C3B65133B0}"/>
          </ac:spMkLst>
        </pc:spChg>
        <pc:spChg chg="add del">
          <ac:chgData name="Thanh Hai Nguyen" userId="a907f3c6d2f99700" providerId="LiveId" clId="{C273A38F-FA9A-4DDC-A55C-F701EE6BF8EE}" dt="2022-10-25T14:38:11.143" v="346" actId="26606"/>
          <ac:spMkLst>
            <pc:docMk/>
            <pc:sldMk cId="740424693" sldId="5410"/>
            <ac:spMk id="1073" creationId="{0AF57B88-1D4C-41FA-A761-EC1DD10C35CB}"/>
          </ac:spMkLst>
        </pc:spChg>
        <pc:spChg chg="add del">
          <ac:chgData name="Thanh Hai Nguyen" userId="a907f3c6d2f99700" providerId="LiveId" clId="{C273A38F-FA9A-4DDC-A55C-F701EE6BF8EE}" dt="2022-10-25T14:38:11.143" v="346" actId="26606"/>
          <ac:spMkLst>
            <pc:docMk/>
            <pc:sldMk cId="740424693" sldId="5410"/>
            <ac:spMk id="1074" creationId="{D2548F45-5164-4ABB-8212-7F293FDED8D4}"/>
          </ac:spMkLst>
        </pc:spChg>
        <pc:spChg chg="add del">
          <ac:chgData name="Thanh Hai Nguyen" userId="a907f3c6d2f99700" providerId="LiveId" clId="{C273A38F-FA9A-4DDC-A55C-F701EE6BF8EE}" dt="2022-10-25T14:38:13.034" v="348" actId="26606"/>
          <ac:spMkLst>
            <pc:docMk/>
            <pc:sldMk cId="740424693" sldId="5410"/>
            <ac:spMk id="1076" creationId="{6F828D28-8E09-41CC-8229-3070B5467A96}"/>
          </ac:spMkLst>
        </pc:spChg>
        <pc:spChg chg="add del">
          <ac:chgData name="Thanh Hai Nguyen" userId="a907f3c6d2f99700" providerId="LiveId" clId="{C273A38F-FA9A-4DDC-A55C-F701EE6BF8EE}" dt="2022-10-25T14:38:13.034" v="348" actId="26606"/>
          <ac:spMkLst>
            <pc:docMk/>
            <pc:sldMk cId="740424693" sldId="5410"/>
            <ac:spMk id="1077" creationId="{D5B012D8-7F27-4758-9AC6-C889B154BD73}"/>
          </ac:spMkLst>
        </pc:spChg>
        <pc:spChg chg="add del">
          <ac:chgData name="Thanh Hai Nguyen" userId="a907f3c6d2f99700" providerId="LiveId" clId="{C273A38F-FA9A-4DDC-A55C-F701EE6BF8EE}" dt="2022-10-25T14:38:13.034" v="348" actId="26606"/>
          <ac:spMkLst>
            <pc:docMk/>
            <pc:sldMk cId="740424693" sldId="5410"/>
            <ac:spMk id="1078" creationId="{4063B759-00FC-46D1-9898-8E8625268FAF}"/>
          </ac:spMkLst>
        </pc:spChg>
        <pc:spChg chg="add del">
          <ac:chgData name="Thanh Hai Nguyen" userId="a907f3c6d2f99700" providerId="LiveId" clId="{C273A38F-FA9A-4DDC-A55C-F701EE6BF8EE}" dt="2022-10-25T14:38:15.978" v="350" actId="26606"/>
          <ac:spMkLst>
            <pc:docMk/>
            <pc:sldMk cId="740424693" sldId="5410"/>
            <ac:spMk id="1080" creationId="{FB5B0058-AF13-4859-B429-4EDDE2A26F7F}"/>
          </ac:spMkLst>
        </pc:spChg>
        <pc:spChg chg="add del">
          <ac:chgData name="Thanh Hai Nguyen" userId="a907f3c6d2f99700" providerId="LiveId" clId="{C273A38F-FA9A-4DDC-A55C-F701EE6BF8EE}" dt="2022-10-25T14:38:15.978" v="350" actId="26606"/>
          <ac:spMkLst>
            <pc:docMk/>
            <pc:sldMk cId="740424693" sldId="5410"/>
            <ac:spMk id="1081" creationId="{D84C2E9E-0B5D-4B5F-9A1F-70EBDCE39034}"/>
          </ac:spMkLst>
        </pc:spChg>
        <pc:spChg chg="add">
          <ac:chgData name="Thanh Hai Nguyen" userId="a907f3c6d2f99700" providerId="LiveId" clId="{C273A38F-FA9A-4DDC-A55C-F701EE6BF8EE}" dt="2022-10-25T14:38:16.002" v="351" actId="26606"/>
          <ac:spMkLst>
            <pc:docMk/>
            <pc:sldMk cId="740424693" sldId="5410"/>
            <ac:spMk id="1083" creationId="{C1DD1A8A-57D5-4A81-AD04-532B043C5611}"/>
          </ac:spMkLst>
        </pc:spChg>
        <pc:spChg chg="add">
          <ac:chgData name="Thanh Hai Nguyen" userId="a907f3c6d2f99700" providerId="LiveId" clId="{C273A38F-FA9A-4DDC-A55C-F701EE6BF8EE}" dt="2022-10-25T14:38:16.002" v="351" actId="26606"/>
          <ac:spMkLst>
            <pc:docMk/>
            <pc:sldMk cId="740424693" sldId="5410"/>
            <ac:spMk id="1084" creationId="{007891EC-4501-44ED-A8C8-B11B6DB767AB}"/>
          </ac:spMkLst>
        </pc:spChg>
        <pc:picChg chg="mod">
          <ac:chgData name="Thanh Hai Nguyen" userId="a907f3c6d2f99700" providerId="LiveId" clId="{C273A38F-FA9A-4DDC-A55C-F701EE6BF8EE}" dt="2022-10-25T14:38:16.002" v="351" actId="26606"/>
          <ac:picMkLst>
            <pc:docMk/>
            <pc:sldMk cId="740424693" sldId="5410"/>
            <ac:picMk id="1026" creationId="{AF8DE56D-1B92-C488-48D9-DBD878EC1E64}"/>
          </ac:picMkLst>
        </pc:picChg>
        <pc:cxnChg chg="add del">
          <ac:chgData name="Thanh Hai Nguyen" userId="a907f3c6d2f99700" providerId="LiveId" clId="{C273A38F-FA9A-4DDC-A55C-F701EE6BF8EE}" dt="2022-10-25T14:37:22.001" v="336" actId="26606"/>
          <ac:cxnSpMkLst>
            <pc:docMk/>
            <pc:sldMk cId="740424693" sldId="5410"/>
            <ac:cxnSpMk id="1059" creationId="{BCDAEC91-5BCE-4B55-9CC0-43EF94CB734B}"/>
          </ac:cxnSpMkLst>
        </pc:cxnChg>
      </pc:sldChg>
      <pc:sldChg chg="modSp add mod ord">
        <pc:chgData name="Thanh Hai Nguyen" userId="a907f3c6d2f99700" providerId="LiveId" clId="{C273A38F-FA9A-4DDC-A55C-F701EE6BF8EE}" dt="2022-10-25T14:45:29.647" v="725" actId="20577"/>
        <pc:sldMkLst>
          <pc:docMk/>
          <pc:sldMk cId="3234918978" sldId="5411"/>
        </pc:sldMkLst>
        <pc:spChg chg="mod">
          <ac:chgData name="Thanh Hai Nguyen" userId="a907f3c6d2f99700" providerId="LiveId" clId="{C273A38F-FA9A-4DDC-A55C-F701EE6BF8EE}" dt="2022-10-25T14:45:29.647" v="725" actId="20577"/>
          <ac:spMkLst>
            <pc:docMk/>
            <pc:sldMk cId="3234918978" sldId="5411"/>
            <ac:spMk id="4" creationId="{E6949AEE-3C1B-2E49-BED2-79B02779B419}"/>
          </ac:spMkLst>
        </pc:spChg>
      </pc:sldChg>
      <pc:sldChg chg="addSp delSp modSp add mod ord setBg setClrOvrMap">
        <pc:chgData name="Thanh Hai Nguyen" userId="a907f3c6d2f99700" providerId="LiveId" clId="{C273A38F-FA9A-4DDC-A55C-F701EE6BF8EE}" dt="2022-10-25T14:50:25.442" v="987" actId="26606"/>
        <pc:sldMkLst>
          <pc:docMk/>
          <pc:sldMk cId="2450958669" sldId="5412"/>
        </pc:sldMkLst>
        <pc:spChg chg="mod">
          <ac:chgData name="Thanh Hai Nguyen" userId="a907f3c6d2f99700" providerId="LiveId" clId="{C273A38F-FA9A-4DDC-A55C-F701EE6BF8EE}" dt="2022-10-25T14:50:25.442" v="987" actId="26606"/>
          <ac:spMkLst>
            <pc:docMk/>
            <pc:sldMk cId="2450958669" sldId="5412"/>
            <ac:spMk id="4" creationId="{E6949AEE-3C1B-2E49-BED2-79B02779B419}"/>
          </ac:spMkLst>
        </pc:spChg>
        <pc:spChg chg="add del">
          <ac:chgData name="Thanh Hai Nguyen" userId="a907f3c6d2f99700" providerId="LiveId" clId="{C273A38F-FA9A-4DDC-A55C-F701EE6BF8EE}" dt="2022-10-25T14:50:25.442" v="987" actId="26606"/>
          <ac:spMkLst>
            <pc:docMk/>
            <pc:sldMk cId="2450958669" sldId="5412"/>
            <ac:spMk id="1083" creationId="{C1DD1A8A-57D5-4A81-AD04-532B043C5611}"/>
          </ac:spMkLst>
        </pc:spChg>
        <pc:spChg chg="add del">
          <ac:chgData name="Thanh Hai Nguyen" userId="a907f3c6d2f99700" providerId="LiveId" clId="{C273A38F-FA9A-4DDC-A55C-F701EE6BF8EE}" dt="2022-10-25T14:50:25.442" v="987" actId="26606"/>
          <ac:spMkLst>
            <pc:docMk/>
            <pc:sldMk cId="2450958669" sldId="5412"/>
            <ac:spMk id="1084" creationId="{007891EC-4501-44ED-A8C8-B11B6DB767AB}"/>
          </ac:spMkLst>
        </pc:spChg>
        <pc:spChg chg="add del">
          <ac:chgData name="Thanh Hai Nguyen" userId="a907f3c6d2f99700" providerId="LiveId" clId="{C273A38F-FA9A-4DDC-A55C-F701EE6BF8EE}" dt="2022-10-25T14:50:25.442" v="987" actId="26606"/>
          <ac:spMkLst>
            <pc:docMk/>
            <pc:sldMk cId="2450958669" sldId="5412"/>
            <ac:spMk id="1089" creationId="{5E8D2E83-FB3A-40E7-A9E5-7AB389D612B4}"/>
          </ac:spMkLst>
        </pc:spChg>
        <pc:picChg chg="mod">
          <ac:chgData name="Thanh Hai Nguyen" userId="a907f3c6d2f99700" providerId="LiveId" clId="{C273A38F-FA9A-4DDC-A55C-F701EE6BF8EE}" dt="2022-10-25T14:50:25.442" v="987" actId="26606"/>
          <ac:picMkLst>
            <pc:docMk/>
            <pc:sldMk cId="2450958669" sldId="5412"/>
            <ac:picMk id="1026" creationId="{AF8DE56D-1B92-C488-48D9-DBD878EC1E64}"/>
          </ac:picMkLst>
        </pc:picChg>
      </pc:sldChg>
      <pc:sldMasterChg chg="del delSldLayout">
        <pc:chgData name="Thanh Hai Nguyen" userId="a907f3c6d2f99700" providerId="LiveId" clId="{C273A38F-FA9A-4DDC-A55C-F701EE6BF8EE}" dt="2022-10-25T15:04:54.756" v="1071" actId="2696"/>
        <pc:sldMasterMkLst>
          <pc:docMk/>
          <pc:sldMasterMk cId="462863321" sldId="2147483791"/>
        </pc:sldMasterMkLst>
        <pc:sldLayoutChg chg="del">
          <pc:chgData name="Thanh Hai Nguyen" userId="a907f3c6d2f99700" providerId="LiveId" clId="{C273A38F-FA9A-4DDC-A55C-F701EE6BF8EE}" dt="2022-10-25T15:04:54.756" v="1071" actId="2696"/>
          <pc:sldLayoutMkLst>
            <pc:docMk/>
            <pc:sldMasterMk cId="462863321" sldId="2147483791"/>
            <pc:sldLayoutMk cId="2545842865" sldId="2147483792"/>
          </pc:sldLayoutMkLst>
        </pc:sldLayoutChg>
        <pc:sldLayoutChg chg="del">
          <pc:chgData name="Thanh Hai Nguyen" userId="a907f3c6d2f99700" providerId="LiveId" clId="{C273A38F-FA9A-4DDC-A55C-F701EE6BF8EE}" dt="2022-10-25T15:04:54.756" v="1071" actId="2696"/>
          <pc:sldLayoutMkLst>
            <pc:docMk/>
            <pc:sldMasterMk cId="462863321" sldId="2147483791"/>
            <pc:sldLayoutMk cId="469508813" sldId="2147483793"/>
          </pc:sldLayoutMkLst>
        </pc:sldLayoutChg>
        <pc:sldLayoutChg chg="del">
          <pc:chgData name="Thanh Hai Nguyen" userId="a907f3c6d2f99700" providerId="LiveId" clId="{C273A38F-FA9A-4DDC-A55C-F701EE6BF8EE}" dt="2022-10-25T15:04:54.756" v="1071" actId="2696"/>
          <pc:sldLayoutMkLst>
            <pc:docMk/>
            <pc:sldMasterMk cId="462863321" sldId="2147483791"/>
            <pc:sldLayoutMk cId="2705602217" sldId="2147483794"/>
          </pc:sldLayoutMkLst>
        </pc:sldLayoutChg>
        <pc:sldLayoutChg chg="del">
          <pc:chgData name="Thanh Hai Nguyen" userId="a907f3c6d2f99700" providerId="LiveId" clId="{C273A38F-FA9A-4DDC-A55C-F701EE6BF8EE}" dt="2022-10-25T15:04:54.756" v="1071" actId="2696"/>
          <pc:sldLayoutMkLst>
            <pc:docMk/>
            <pc:sldMasterMk cId="462863321" sldId="2147483791"/>
            <pc:sldLayoutMk cId="2912027563" sldId="2147483795"/>
          </pc:sldLayoutMkLst>
        </pc:sldLayoutChg>
        <pc:sldLayoutChg chg="del">
          <pc:chgData name="Thanh Hai Nguyen" userId="a907f3c6d2f99700" providerId="LiveId" clId="{C273A38F-FA9A-4DDC-A55C-F701EE6BF8EE}" dt="2022-10-25T15:04:54.756" v="1071" actId="2696"/>
          <pc:sldLayoutMkLst>
            <pc:docMk/>
            <pc:sldMasterMk cId="462863321" sldId="2147483791"/>
            <pc:sldLayoutMk cId="302985885" sldId="2147483796"/>
          </pc:sldLayoutMkLst>
        </pc:sldLayoutChg>
        <pc:sldLayoutChg chg="del">
          <pc:chgData name="Thanh Hai Nguyen" userId="a907f3c6d2f99700" providerId="LiveId" clId="{C273A38F-FA9A-4DDC-A55C-F701EE6BF8EE}" dt="2022-10-25T15:04:54.756" v="1071" actId="2696"/>
          <pc:sldLayoutMkLst>
            <pc:docMk/>
            <pc:sldMasterMk cId="462863321" sldId="2147483791"/>
            <pc:sldLayoutMk cId="1511258040" sldId="2147483797"/>
          </pc:sldLayoutMkLst>
        </pc:sldLayoutChg>
        <pc:sldLayoutChg chg="del">
          <pc:chgData name="Thanh Hai Nguyen" userId="a907f3c6d2f99700" providerId="LiveId" clId="{C273A38F-FA9A-4DDC-A55C-F701EE6BF8EE}" dt="2022-10-25T15:04:54.756" v="1071" actId="2696"/>
          <pc:sldLayoutMkLst>
            <pc:docMk/>
            <pc:sldMasterMk cId="462863321" sldId="2147483791"/>
            <pc:sldLayoutMk cId="1556106492" sldId="2147483798"/>
          </pc:sldLayoutMkLst>
        </pc:sldLayoutChg>
        <pc:sldLayoutChg chg="del">
          <pc:chgData name="Thanh Hai Nguyen" userId="a907f3c6d2f99700" providerId="LiveId" clId="{C273A38F-FA9A-4DDC-A55C-F701EE6BF8EE}" dt="2022-10-25T15:04:54.756" v="1071" actId="2696"/>
          <pc:sldLayoutMkLst>
            <pc:docMk/>
            <pc:sldMasterMk cId="462863321" sldId="2147483791"/>
            <pc:sldLayoutMk cId="3046329490" sldId="2147483799"/>
          </pc:sldLayoutMkLst>
        </pc:sldLayoutChg>
        <pc:sldLayoutChg chg="del">
          <pc:chgData name="Thanh Hai Nguyen" userId="a907f3c6d2f99700" providerId="LiveId" clId="{C273A38F-FA9A-4DDC-A55C-F701EE6BF8EE}" dt="2022-10-25T15:04:54.756" v="1071" actId="2696"/>
          <pc:sldLayoutMkLst>
            <pc:docMk/>
            <pc:sldMasterMk cId="462863321" sldId="2147483791"/>
            <pc:sldLayoutMk cId="24038763" sldId="2147483800"/>
          </pc:sldLayoutMkLst>
        </pc:sldLayoutChg>
        <pc:sldLayoutChg chg="del">
          <pc:chgData name="Thanh Hai Nguyen" userId="a907f3c6d2f99700" providerId="LiveId" clId="{C273A38F-FA9A-4DDC-A55C-F701EE6BF8EE}" dt="2022-10-25T15:04:54.756" v="1071" actId="2696"/>
          <pc:sldLayoutMkLst>
            <pc:docMk/>
            <pc:sldMasterMk cId="462863321" sldId="2147483791"/>
            <pc:sldLayoutMk cId="2951737798" sldId="2147483801"/>
          </pc:sldLayoutMkLst>
        </pc:sldLayoutChg>
        <pc:sldLayoutChg chg="del">
          <pc:chgData name="Thanh Hai Nguyen" userId="a907f3c6d2f99700" providerId="LiveId" clId="{C273A38F-FA9A-4DDC-A55C-F701EE6BF8EE}" dt="2022-10-25T15:04:54.756" v="1071" actId="2696"/>
          <pc:sldLayoutMkLst>
            <pc:docMk/>
            <pc:sldMasterMk cId="462863321" sldId="2147483791"/>
            <pc:sldLayoutMk cId="85009711" sldId="2147483802"/>
          </pc:sldLayoutMkLst>
        </pc:sldLayoutChg>
      </pc:sldMasterChg>
      <pc:sldMasterChg chg="add del addSldLayout delSldLayout">
        <pc:chgData name="Thanh Hai Nguyen" userId="a907f3c6d2f99700" providerId="LiveId" clId="{C273A38F-FA9A-4DDC-A55C-F701EE6BF8EE}" dt="2022-10-25T14:44:15.004" v="587" actId="2696"/>
        <pc:sldMasterMkLst>
          <pc:docMk/>
          <pc:sldMasterMk cId="2842331767" sldId="2147483856"/>
        </pc:sldMasterMkLst>
        <pc:sldLayoutChg chg="add del">
          <pc:chgData name="Thanh Hai Nguyen" userId="a907f3c6d2f99700" providerId="LiveId" clId="{C273A38F-FA9A-4DDC-A55C-F701EE6BF8EE}" dt="2022-10-25T14:44:15.004" v="587" actId="2696"/>
          <pc:sldLayoutMkLst>
            <pc:docMk/>
            <pc:sldMasterMk cId="2842331767" sldId="2147483856"/>
            <pc:sldLayoutMk cId="1020116890" sldId="2147483857"/>
          </pc:sldLayoutMkLst>
        </pc:sldLayoutChg>
        <pc:sldLayoutChg chg="add del">
          <pc:chgData name="Thanh Hai Nguyen" userId="a907f3c6d2f99700" providerId="LiveId" clId="{C273A38F-FA9A-4DDC-A55C-F701EE6BF8EE}" dt="2022-10-25T14:44:15.004" v="587" actId="2696"/>
          <pc:sldLayoutMkLst>
            <pc:docMk/>
            <pc:sldMasterMk cId="2842331767" sldId="2147483856"/>
            <pc:sldLayoutMk cId="135756236" sldId="2147483858"/>
          </pc:sldLayoutMkLst>
        </pc:sldLayoutChg>
        <pc:sldLayoutChg chg="add del">
          <pc:chgData name="Thanh Hai Nguyen" userId="a907f3c6d2f99700" providerId="LiveId" clId="{C273A38F-FA9A-4DDC-A55C-F701EE6BF8EE}" dt="2022-10-25T14:44:15.004" v="587" actId="2696"/>
          <pc:sldLayoutMkLst>
            <pc:docMk/>
            <pc:sldMasterMk cId="2842331767" sldId="2147483856"/>
            <pc:sldLayoutMk cId="3231128298" sldId="2147483859"/>
          </pc:sldLayoutMkLst>
        </pc:sldLayoutChg>
        <pc:sldLayoutChg chg="add del">
          <pc:chgData name="Thanh Hai Nguyen" userId="a907f3c6d2f99700" providerId="LiveId" clId="{C273A38F-FA9A-4DDC-A55C-F701EE6BF8EE}" dt="2022-10-25T14:44:15.004" v="587" actId="2696"/>
          <pc:sldLayoutMkLst>
            <pc:docMk/>
            <pc:sldMasterMk cId="2842331767" sldId="2147483856"/>
            <pc:sldLayoutMk cId="2403797167" sldId="2147483860"/>
          </pc:sldLayoutMkLst>
        </pc:sldLayoutChg>
        <pc:sldLayoutChg chg="add del">
          <pc:chgData name="Thanh Hai Nguyen" userId="a907f3c6d2f99700" providerId="LiveId" clId="{C273A38F-FA9A-4DDC-A55C-F701EE6BF8EE}" dt="2022-10-25T14:44:15.004" v="587" actId="2696"/>
          <pc:sldLayoutMkLst>
            <pc:docMk/>
            <pc:sldMasterMk cId="2842331767" sldId="2147483856"/>
            <pc:sldLayoutMk cId="1326923136" sldId="2147483861"/>
          </pc:sldLayoutMkLst>
        </pc:sldLayoutChg>
        <pc:sldLayoutChg chg="add del">
          <pc:chgData name="Thanh Hai Nguyen" userId="a907f3c6d2f99700" providerId="LiveId" clId="{C273A38F-FA9A-4DDC-A55C-F701EE6BF8EE}" dt="2022-10-25T14:44:15.004" v="587" actId="2696"/>
          <pc:sldLayoutMkLst>
            <pc:docMk/>
            <pc:sldMasterMk cId="2842331767" sldId="2147483856"/>
            <pc:sldLayoutMk cId="908815422" sldId="2147483862"/>
          </pc:sldLayoutMkLst>
        </pc:sldLayoutChg>
        <pc:sldLayoutChg chg="add del">
          <pc:chgData name="Thanh Hai Nguyen" userId="a907f3c6d2f99700" providerId="LiveId" clId="{C273A38F-FA9A-4DDC-A55C-F701EE6BF8EE}" dt="2022-10-25T14:44:15.004" v="587" actId="2696"/>
          <pc:sldLayoutMkLst>
            <pc:docMk/>
            <pc:sldMasterMk cId="2842331767" sldId="2147483856"/>
            <pc:sldLayoutMk cId="1538496074" sldId="2147483863"/>
          </pc:sldLayoutMkLst>
        </pc:sldLayoutChg>
        <pc:sldLayoutChg chg="add del">
          <pc:chgData name="Thanh Hai Nguyen" userId="a907f3c6d2f99700" providerId="LiveId" clId="{C273A38F-FA9A-4DDC-A55C-F701EE6BF8EE}" dt="2022-10-25T14:44:15.004" v="587" actId="2696"/>
          <pc:sldLayoutMkLst>
            <pc:docMk/>
            <pc:sldMasterMk cId="2842331767" sldId="2147483856"/>
            <pc:sldLayoutMk cId="3606776151" sldId="2147483864"/>
          </pc:sldLayoutMkLst>
        </pc:sldLayoutChg>
        <pc:sldLayoutChg chg="add del">
          <pc:chgData name="Thanh Hai Nguyen" userId="a907f3c6d2f99700" providerId="LiveId" clId="{C273A38F-FA9A-4DDC-A55C-F701EE6BF8EE}" dt="2022-10-25T14:44:15.004" v="587" actId="2696"/>
          <pc:sldLayoutMkLst>
            <pc:docMk/>
            <pc:sldMasterMk cId="2842331767" sldId="2147483856"/>
            <pc:sldLayoutMk cId="2298660941" sldId="2147483865"/>
          </pc:sldLayoutMkLst>
        </pc:sldLayoutChg>
        <pc:sldLayoutChg chg="add del">
          <pc:chgData name="Thanh Hai Nguyen" userId="a907f3c6d2f99700" providerId="LiveId" clId="{C273A38F-FA9A-4DDC-A55C-F701EE6BF8EE}" dt="2022-10-25T14:44:15.004" v="587" actId="2696"/>
          <pc:sldLayoutMkLst>
            <pc:docMk/>
            <pc:sldMasterMk cId="2842331767" sldId="2147483856"/>
            <pc:sldLayoutMk cId="2602302332" sldId="2147483866"/>
          </pc:sldLayoutMkLst>
        </pc:sldLayoutChg>
        <pc:sldLayoutChg chg="add del">
          <pc:chgData name="Thanh Hai Nguyen" userId="a907f3c6d2f99700" providerId="LiveId" clId="{C273A38F-FA9A-4DDC-A55C-F701EE6BF8EE}" dt="2022-10-25T14:44:15.004" v="587" actId="2696"/>
          <pc:sldLayoutMkLst>
            <pc:docMk/>
            <pc:sldMasterMk cId="2842331767" sldId="2147483856"/>
            <pc:sldLayoutMk cId="3778788417" sldId="214748386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3C54C-4EF1-46E4-9F6B-15651588714D}" type="datetimeFigureOut">
              <a:rPr lang="vi-VN" smtClean="0"/>
              <a:t>26/10/2022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D5409B-3A63-4433-B667-C1FE9D54527E}" type="slidenum">
              <a:rPr lang="vi-VN" smtClean="0"/>
              <a:t>‹#›</a:t>
            </a:fld>
            <a:endParaRPr lang="vi-VN"/>
          </a:p>
        </p:txBody>
      </p:sp>
    </p:spTree>
    <p:extLst>
      <p:ext uri="{BB962C8B-B14F-4D97-AF65-F5344CB8AC3E}">
        <p14:creationId xmlns:p14="http://schemas.microsoft.com/office/powerpoint/2010/main" val="497945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1D5409B-3A63-4433-B667-C1FE9D54527E}" type="slidenum">
              <a:rPr lang="vi-VN" smtClean="0"/>
              <a:t>1</a:t>
            </a:fld>
            <a:endParaRPr lang="vi-VN"/>
          </a:p>
        </p:txBody>
      </p:sp>
    </p:spTree>
    <p:extLst>
      <p:ext uri="{BB962C8B-B14F-4D97-AF65-F5344CB8AC3E}">
        <p14:creationId xmlns:p14="http://schemas.microsoft.com/office/powerpoint/2010/main" val="3072790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143C8-460E-4085-9750-AAFFBC1E57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6357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143C8-460E-4085-9750-AAFFBC1E57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18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143C8-460E-4085-9750-AAFFBC1E57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94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1200" b="0" i="0" kern="1200" dirty="0">
              <a:solidFill>
                <a:schemeClr val="tx1"/>
              </a:solidFill>
              <a:effectLst/>
              <a:latin typeface="+mn-lt"/>
              <a:ea typeface="+mn-ea"/>
              <a:cs typeface="+mn-cs"/>
            </a:endParaRPr>
          </a:p>
          <a:p>
            <a:pPr marL="228600" indent="-228600">
              <a:buAutoNum type="arabicPeriod"/>
            </a:pP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D5409B-3A63-4433-B667-C1FE9D54527E}" type="slidenum">
              <a:rPr lang="vi-VN" smtClean="0">
                <a:solidFill>
                  <a:prstClr val="black"/>
                </a:solidFill>
              </a:rPr>
              <a:pPr/>
              <a:t>19</a:t>
            </a:fld>
            <a:endParaRPr lang="vi-VN">
              <a:solidFill>
                <a:prstClr val="black"/>
              </a:solidFill>
            </a:endParaRPr>
          </a:p>
        </p:txBody>
      </p:sp>
    </p:spTree>
    <p:extLst>
      <p:ext uri="{BB962C8B-B14F-4D97-AF65-F5344CB8AC3E}">
        <p14:creationId xmlns:p14="http://schemas.microsoft.com/office/powerpoint/2010/main" val="502361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D5409B-3A63-4433-B667-C1FE9D54527E}" type="slidenum">
              <a:rPr lang="vi-VN" smtClean="0">
                <a:solidFill>
                  <a:prstClr val="black"/>
                </a:solidFill>
              </a:rPr>
              <a:pPr/>
              <a:t>20</a:t>
            </a:fld>
            <a:endParaRPr lang="vi-VN">
              <a:solidFill>
                <a:prstClr val="black"/>
              </a:solidFill>
            </a:endParaRPr>
          </a:p>
        </p:txBody>
      </p:sp>
    </p:spTree>
    <p:extLst>
      <p:ext uri="{BB962C8B-B14F-4D97-AF65-F5344CB8AC3E}">
        <p14:creationId xmlns:p14="http://schemas.microsoft.com/office/powerpoint/2010/main" val="609951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endParaRPr lang="en-GB" sz="1200" b="0" i="0" kern="1200">
              <a:solidFill>
                <a:schemeClr val="tx1"/>
              </a:solidFill>
              <a:effectLst/>
              <a:latin typeface="+mn-lt"/>
              <a:ea typeface="+mn-ea"/>
              <a:cs typeface="+mn-cs"/>
            </a:endParaRPr>
          </a:p>
          <a:p>
            <a:pPr marL="228600" indent="-228600">
              <a:buAutoNum type="arabicPeriod"/>
            </a:pPr>
            <a:endParaRPr lang="en-GB" sz="1200" b="0" i="0" kern="1200" baseline="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D5409B-3A63-4433-B667-C1FE9D54527E}" type="slidenum">
              <a:rPr lang="vi-VN" smtClean="0">
                <a:solidFill>
                  <a:prstClr val="black"/>
                </a:solidFill>
              </a:rPr>
              <a:pPr/>
              <a:t>23</a:t>
            </a:fld>
            <a:endParaRPr lang="vi-VN">
              <a:solidFill>
                <a:prstClr val="black"/>
              </a:solidFill>
            </a:endParaRPr>
          </a:p>
        </p:txBody>
      </p:sp>
    </p:spTree>
    <p:extLst>
      <p:ext uri="{BB962C8B-B14F-4D97-AF65-F5344CB8AC3E}">
        <p14:creationId xmlns:p14="http://schemas.microsoft.com/office/powerpoint/2010/main" val="428418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endParaRPr lang="en-GB" sz="1200" b="0" i="0" kern="1200">
              <a:solidFill>
                <a:schemeClr val="tx1"/>
              </a:solidFill>
              <a:effectLst/>
              <a:latin typeface="+mn-lt"/>
              <a:ea typeface="+mn-ea"/>
              <a:cs typeface="+mn-cs"/>
            </a:endParaRPr>
          </a:p>
          <a:p>
            <a:pPr marL="228600" indent="-228600">
              <a:buAutoNum type="arabicPeriod"/>
            </a:pPr>
            <a:endParaRPr lang="en-GB" sz="1200" b="0" i="0" kern="1200" baseline="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D5409B-3A63-4433-B667-C1FE9D54527E}" type="slidenum">
              <a:rPr lang="vi-VN" smtClean="0">
                <a:solidFill>
                  <a:prstClr val="black"/>
                </a:solidFill>
              </a:rPr>
              <a:pPr/>
              <a:t>24</a:t>
            </a:fld>
            <a:endParaRPr lang="vi-VN">
              <a:solidFill>
                <a:prstClr val="black"/>
              </a:solidFill>
            </a:endParaRPr>
          </a:p>
        </p:txBody>
      </p:sp>
    </p:spTree>
    <p:extLst>
      <p:ext uri="{BB962C8B-B14F-4D97-AF65-F5344CB8AC3E}">
        <p14:creationId xmlns:p14="http://schemas.microsoft.com/office/powerpoint/2010/main" val="428418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4AD573-C162-4457-A677-96C4FEED8F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412DB8B6-30B1-47BE-AE50-480CE1098C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A729F921-D84A-4356-BC25-30BAAD964069}"/>
              </a:ext>
            </a:extLst>
          </p:cNvPr>
          <p:cNvSpPr>
            <a:spLocks noGrp="1"/>
          </p:cNvSpPr>
          <p:nvPr>
            <p:ph type="dt" sz="half" idx="10"/>
          </p:nvPr>
        </p:nvSpPr>
        <p:spPr/>
        <p:txBody>
          <a:bodyPr/>
          <a:lstStyle/>
          <a:p>
            <a:fld id="{DB90B74F-F78B-4561-912E-62F4B6D996B4}" type="datetimeFigureOut">
              <a:rPr lang="vi-VN" smtClean="0"/>
              <a:t>26/10/2022</a:t>
            </a:fld>
            <a:endParaRPr lang="vi-VN"/>
          </a:p>
        </p:txBody>
      </p:sp>
      <p:sp>
        <p:nvSpPr>
          <p:cNvPr id="5" name="Footer Placeholder 4">
            <a:extLst>
              <a:ext uri="{FF2B5EF4-FFF2-40B4-BE49-F238E27FC236}">
                <a16:creationId xmlns:a16="http://schemas.microsoft.com/office/drawing/2014/main" xmlns="" id="{F841971A-1D13-499C-8448-36CA141726A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74C9A864-06CA-449E-B0D1-A3169A917F70}"/>
              </a:ext>
            </a:extLst>
          </p:cNvPr>
          <p:cNvSpPr>
            <a:spLocks noGrp="1"/>
          </p:cNvSpPr>
          <p:nvPr>
            <p:ph type="sldNum" sz="quarter" idx="12"/>
          </p:nvPr>
        </p:nvSpPr>
        <p:spPr/>
        <p:txBody>
          <a:bodyPr/>
          <a:lstStyle/>
          <a:p>
            <a:fld id="{A1900605-4BE1-4C39-ADCB-98420420FA0B}" type="slidenum">
              <a:rPr lang="vi-VN" smtClean="0"/>
              <a:t>‹#›</a:t>
            </a:fld>
            <a:endParaRPr lang="vi-VN"/>
          </a:p>
        </p:txBody>
      </p:sp>
    </p:spTree>
    <p:extLst>
      <p:ext uri="{BB962C8B-B14F-4D97-AF65-F5344CB8AC3E}">
        <p14:creationId xmlns:p14="http://schemas.microsoft.com/office/powerpoint/2010/main" val="1044373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09B57C-4A93-4FA2-BC38-708CA263F77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5167613D-A874-4A12-97A9-A427C5880D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38CA8EC-0335-4747-A919-D4B2A140A784}"/>
              </a:ext>
            </a:extLst>
          </p:cNvPr>
          <p:cNvSpPr>
            <a:spLocks noGrp="1"/>
          </p:cNvSpPr>
          <p:nvPr>
            <p:ph type="dt" sz="half" idx="10"/>
          </p:nvPr>
        </p:nvSpPr>
        <p:spPr/>
        <p:txBody>
          <a:bodyPr/>
          <a:lstStyle/>
          <a:p>
            <a:fld id="{DB90B74F-F78B-4561-912E-62F4B6D996B4}" type="datetimeFigureOut">
              <a:rPr lang="vi-VN" smtClean="0"/>
              <a:t>26/10/2022</a:t>
            </a:fld>
            <a:endParaRPr lang="vi-VN"/>
          </a:p>
        </p:txBody>
      </p:sp>
      <p:sp>
        <p:nvSpPr>
          <p:cNvPr id="5" name="Footer Placeholder 4">
            <a:extLst>
              <a:ext uri="{FF2B5EF4-FFF2-40B4-BE49-F238E27FC236}">
                <a16:creationId xmlns:a16="http://schemas.microsoft.com/office/drawing/2014/main" xmlns="" id="{8B70D835-0034-43CC-838B-1CA1637D0F7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2868063-2B3F-4003-B6A1-603979DEFB44}"/>
              </a:ext>
            </a:extLst>
          </p:cNvPr>
          <p:cNvSpPr>
            <a:spLocks noGrp="1"/>
          </p:cNvSpPr>
          <p:nvPr>
            <p:ph type="sldNum" sz="quarter" idx="12"/>
          </p:nvPr>
        </p:nvSpPr>
        <p:spPr/>
        <p:txBody>
          <a:bodyPr/>
          <a:lstStyle/>
          <a:p>
            <a:fld id="{A1900605-4BE1-4C39-ADCB-98420420FA0B}" type="slidenum">
              <a:rPr lang="vi-VN" smtClean="0"/>
              <a:t>‹#›</a:t>
            </a:fld>
            <a:endParaRPr lang="vi-VN"/>
          </a:p>
        </p:txBody>
      </p:sp>
    </p:spTree>
    <p:extLst>
      <p:ext uri="{BB962C8B-B14F-4D97-AF65-F5344CB8AC3E}">
        <p14:creationId xmlns:p14="http://schemas.microsoft.com/office/powerpoint/2010/main" val="34989238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26" y="127848"/>
            <a:ext cx="3776103" cy="1908799"/>
          </a:xfrm>
          <a:prstGeom prst="rect">
            <a:avLst/>
          </a:prstGeom>
        </p:spPr>
      </p:pic>
      <p:sp>
        <p:nvSpPr>
          <p:cNvPr id="9" name="Title Placeholder 1"/>
          <p:cNvSpPr txBox="1"/>
          <p:nvPr userDrawn="1"/>
        </p:nvSpPr>
        <p:spPr>
          <a:xfrm>
            <a:off x="314219" y="2981817"/>
            <a:ext cx="5038164" cy="1555280"/>
          </a:xfrm>
          <a:prstGeom prst="rect">
            <a:avLst/>
          </a:prstGeom>
        </p:spPr>
        <p:txBody>
          <a:bodyPr vert="horz" lIns="90893" tIns="45463" rIns="90893" bIns="45463"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r>
              <a:rPr lang="en-US" sz="4000">
                <a:solidFill>
                  <a:prstClr val="white"/>
                </a:solidFill>
                <a:latin typeface="Roboto Condensed" pitchFamily="2" charset="0"/>
                <a:ea typeface="Roboto Condensed" pitchFamily="2" charset="0"/>
              </a:rPr>
              <a:t>TRÂN TRỌNG CẢM ƠN</a:t>
            </a:r>
            <a:r>
              <a:rPr lang="en-US" sz="4000" dirty="0">
                <a:solidFill>
                  <a:prstClr val="white"/>
                </a:solidFill>
                <a:latin typeface="Roboto Condensed" pitchFamily="2" charset="0"/>
                <a:ea typeface="Roboto Condensed" pitchFamily="2" charset="0"/>
              </a:rPr>
              <a:t>!</a:t>
            </a:r>
          </a:p>
        </p:txBody>
      </p:sp>
      <p:sp>
        <p:nvSpPr>
          <p:cNvPr id="12" name="Text Placeholder 2"/>
          <p:cNvSpPr>
            <a:spLocks noGrp="1"/>
          </p:cNvSpPr>
          <p:nvPr>
            <p:ph idx="12" hasCustomPrompt="1"/>
          </p:nvPr>
        </p:nvSpPr>
        <p:spPr>
          <a:xfrm>
            <a:off x="6544689" y="3429001"/>
            <a:ext cx="5038164" cy="514890"/>
          </a:xfrm>
          <a:prstGeom prst="rect">
            <a:avLst/>
          </a:prstGeom>
        </p:spPr>
        <p:txBody>
          <a:bodyPr vert="horz" lIns="90893" tIns="45463" rIns="90893" bIns="45463"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Tree>
    <p:extLst>
      <p:ext uri="{BB962C8B-B14F-4D97-AF65-F5344CB8AC3E}">
        <p14:creationId xmlns:p14="http://schemas.microsoft.com/office/powerpoint/2010/main" val="31697402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lIns="90893" tIns="45463" rIns="90893" bIns="45463"/>
          <a:lstStyle/>
          <a:p>
            <a:pPr defTabSz="908940"/>
            <a:endParaRPr lang="en-US">
              <a:solidFill>
                <a:prstClr val="black"/>
              </a:solidFill>
            </a:endParaRPr>
          </a:p>
        </p:txBody>
      </p:sp>
      <p:sp>
        <p:nvSpPr>
          <p:cNvPr id="3" name="Footer Placeholder 2"/>
          <p:cNvSpPr>
            <a:spLocks noGrp="1"/>
          </p:cNvSpPr>
          <p:nvPr>
            <p:ph type="ftr" sz="quarter" idx="11"/>
          </p:nvPr>
        </p:nvSpPr>
        <p:spPr/>
        <p:txBody>
          <a:bodyPr lIns="90893" tIns="45463" rIns="90893" bIns="45463"/>
          <a:lstStyle/>
          <a:p>
            <a:pPr defTabSz="908940"/>
            <a:endParaRPr lang="en-US">
              <a:solidFill>
                <a:prstClr val="black"/>
              </a:solidFill>
            </a:endParaRPr>
          </a:p>
        </p:txBody>
      </p:sp>
      <p:sp>
        <p:nvSpPr>
          <p:cNvPr id="4" name="Slide Number Placeholder 3"/>
          <p:cNvSpPr>
            <a:spLocks noGrp="1"/>
          </p:cNvSpPr>
          <p:nvPr>
            <p:ph type="sldNum" sz="quarter" idx="12"/>
          </p:nvPr>
        </p:nvSpPr>
        <p:spPr/>
        <p:txBody>
          <a:bodyPr/>
          <a:lstStyle/>
          <a:p>
            <a:fld id="{495B0675-6738-4F61-B68F-FB8682E8DE3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344171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xmlns="" id="{4838ADC6-C906-4E78-ADE2-FF3FAF405343}"/>
              </a:ext>
            </a:extLst>
          </p:cNvPr>
          <p:cNvSpPr>
            <a:spLocks noGrp="1"/>
          </p:cNvSpPr>
          <p:nvPr>
            <p:ph type="body" sz="quarter" idx="10" hasCustomPrompt="1"/>
          </p:nvPr>
        </p:nvSpPr>
        <p:spPr>
          <a:xfrm>
            <a:off x="1371601" y="493033"/>
            <a:ext cx="9448800" cy="771526"/>
          </a:xfrm>
        </p:spPr>
        <p:txBody>
          <a:bodyPr anchor="ctr">
            <a:normAutofit/>
          </a:bodyPr>
          <a:lstStyle>
            <a:lvl1pPr marL="0" indent="0" algn="ctr">
              <a:lnSpc>
                <a:spcPct val="100000"/>
              </a:lnSpc>
              <a:buNone/>
              <a:defRPr sz="4000" b="1">
                <a:latin typeface="+mj-lt"/>
              </a:defRPr>
            </a:lvl1pPr>
          </a:lstStyle>
          <a:p>
            <a:pPr lvl="0"/>
            <a:r>
              <a:rPr lang="en-US" dirty="0"/>
              <a:t>Write Title here</a:t>
            </a:r>
          </a:p>
        </p:txBody>
      </p:sp>
    </p:spTree>
    <p:extLst>
      <p:ext uri="{BB962C8B-B14F-4D97-AF65-F5344CB8AC3E}">
        <p14:creationId xmlns:p14="http://schemas.microsoft.com/office/powerpoint/2010/main" val="37104829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7FC4D2-4B05-4E1C-98D4-EA338ECCAE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BFAA33-A067-4D48-99D4-7E2C06E2647A}"/>
              </a:ext>
            </a:extLst>
          </p:cNvPr>
          <p:cNvSpPr>
            <a:spLocks noGrp="1"/>
          </p:cNvSpPr>
          <p:nvPr>
            <p:ph type="subTitle" idx="1"/>
          </p:nvPr>
        </p:nvSpPr>
        <p:spPr>
          <a:xfrm>
            <a:off x="1524000" y="3602038"/>
            <a:ext cx="9144000" cy="1655762"/>
          </a:xfrm>
        </p:spPr>
        <p:txBody>
          <a:bodyPr/>
          <a:lstStyle>
            <a:lvl1pPr marL="0" indent="0" algn="ctr">
              <a:buNone/>
              <a:defRPr sz="2400"/>
            </a:lvl1pPr>
            <a:lvl2pPr marL="455600" indent="0" algn="ctr">
              <a:buNone/>
              <a:defRPr sz="2000"/>
            </a:lvl2pPr>
            <a:lvl3pPr marL="911203" indent="0" algn="ctr">
              <a:buNone/>
              <a:defRPr sz="1800"/>
            </a:lvl3pPr>
            <a:lvl4pPr marL="1366809" indent="0" algn="ctr">
              <a:buNone/>
              <a:defRPr sz="1600"/>
            </a:lvl4pPr>
            <a:lvl5pPr marL="1822408" indent="0" algn="ctr">
              <a:buNone/>
              <a:defRPr sz="1600"/>
            </a:lvl5pPr>
            <a:lvl6pPr marL="2278013" indent="0" algn="ctr">
              <a:buNone/>
              <a:defRPr sz="1600"/>
            </a:lvl6pPr>
            <a:lvl7pPr marL="2733616" indent="0" algn="ctr">
              <a:buNone/>
              <a:defRPr sz="1600"/>
            </a:lvl7pPr>
            <a:lvl8pPr marL="3189219" indent="0" algn="ctr">
              <a:buNone/>
              <a:defRPr sz="1600"/>
            </a:lvl8pPr>
            <a:lvl9pPr marL="364482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1E38BDF-EEF6-4E5F-9687-7733AE01FACB}"/>
              </a:ext>
            </a:extLst>
          </p:cNvPr>
          <p:cNvSpPr>
            <a:spLocks noGrp="1"/>
          </p:cNvSpPr>
          <p:nvPr>
            <p:ph type="dt" sz="half" idx="10"/>
          </p:nvPr>
        </p:nvSpPr>
        <p:spPr/>
        <p:txBody>
          <a:bodyPr lIns="91116" tIns="45563" rIns="91116" bIns="45563"/>
          <a:lstStyle/>
          <a:p>
            <a:pPr defTabSz="908940"/>
            <a:fld id="{49E7E15F-6DE7-45B5-97BD-FCCE8A94AE5F}" type="datetimeFigureOut">
              <a:rPr lang="en-US" smtClean="0">
                <a:solidFill>
                  <a:prstClr val="black">
                    <a:tint val="75000"/>
                  </a:prstClr>
                </a:solidFill>
              </a:rPr>
              <a:pPr defTabSz="908940"/>
              <a:t>10/26/2022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C967275-10C9-4D03-8784-AF5AF9BAFE7A}"/>
              </a:ext>
            </a:extLst>
          </p:cNvPr>
          <p:cNvSpPr>
            <a:spLocks noGrp="1"/>
          </p:cNvSpPr>
          <p:nvPr>
            <p:ph type="ftr" sz="quarter" idx="11"/>
          </p:nvPr>
        </p:nvSpPr>
        <p:spPr/>
        <p:txBody>
          <a:bodyPr lIns="91116" tIns="45563" rIns="91116" bIns="45563"/>
          <a:lstStyle/>
          <a:p>
            <a:pPr defTabSz="90894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89E2F0-356F-42DC-95C3-9031886B116A}"/>
              </a:ext>
            </a:extLst>
          </p:cNvPr>
          <p:cNvSpPr>
            <a:spLocks noGrp="1"/>
          </p:cNvSpPr>
          <p:nvPr>
            <p:ph type="sldNum" sz="quarter" idx="12"/>
          </p:nvPr>
        </p:nvSpPr>
        <p:spPr/>
        <p:txBody>
          <a:bodyPr/>
          <a:lstStyle/>
          <a:p>
            <a:fld id="{0FA9C058-2B91-41D6-A4DE-F9167B41DE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8299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5113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8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00"/>
            </a:lvl1pPr>
            <a:lvl2pPr marL="442791" indent="0" algn="ctr">
              <a:buNone/>
              <a:defRPr sz="1900"/>
            </a:lvl2pPr>
            <a:lvl3pPr marL="885580" indent="0" algn="ctr">
              <a:buNone/>
              <a:defRPr sz="1700"/>
            </a:lvl3pPr>
            <a:lvl4pPr marL="1328367" indent="0" algn="ctr">
              <a:buNone/>
              <a:defRPr sz="1600"/>
            </a:lvl4pPr>
            <a:lvl5pPr marL="1771159" indent="0" algn="ctr">
              <a:buNone/>
              <a:defRPr sz="1600"/>
            </a:lvl5pPr>
            <a:lvl6pPr marL="2213943" indent="0" algn="ctr">
              <a:buNone/>
              <a:defRPr sz="1600"/>
            </a:lvl6pPr>
            <a:lvl7pPr marL="2656735" indent="0" algn="ctr">
              <a:buNone/>
              <a:defRPr sz="1600"/>
            </a:lvl7pPr>
            <a:lvl8pPr marL="3099522" indent="0" algn="ctr">
              <a:buNone/>
              <a:defRPr sz="1600"/>
            </a:lvl8pPr>
            <a:lvl9pPr marL="354231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0181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8731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0"/>
            <a:ext cx="10515600" cy="2852737"/>
          </a:xfrm>
        </p:spPr>
        <p:txBody>
          <a:bodyPr anchor="b"/>
          <a:lstStyle>
            <a:lvl1pPr>
              <a:defRPr sz="5800"/>
            </a:lvl1pPr>
          </a:lstStyle>
          <a:p>
            <a:r>
              <a:rPr lang="en-US"/>
              <a:t>Click to edit Master title style</a:t>
            </a:r>
            <a:endParaRPr lang="en-US" dirty="0"/>
          </a:p>
        </p:txBody>
      </p:sp>
      <p:sp>
        <p:nvSpPr>
          <p:cNvPr id="3" name="Text Placeholder 2"/>
          <p:cNvSpPr>
            <a:spLocks noGrp="1"/>
          </p:cNvSpPr>
          <p:nvPr>
            <p:ph type="body" idx="1"/>
          </p:nvPr>
        </p:nvSpPr>
        <p:spPr>
          <a:xfrm>
            <a:off x="831851" y="4589485"/>
            <a:ext cx="10515600" cy="1500187"/>
          </a:xfrm>
        </p:spPr>
        <p:txBody>
          <a:bodyPr/>
          <a:lstStyle>
            <a:lvl1pPr marL="0" indent="0">
              <a:buNone/>
              <a:defRPr sz="2300">
                <a:solidFill>
                  <a:schemeClr val="tx1">
                    <a:tint val="75000"/>
                  </a:schemeClr>
                </a:solidFill>
              </a:defRPr>
            </a:lvl1pPr>
            <a:lvl2pPr marL="442791" indent="0">
              <a:buNone/>
              <a:defRPr sz="1900">
                <a:solidFill>
                  <a:schemeClr val="tx1">
                    <a:tint val="75000"/>
                  </a:schemeClr>
                </a:solidFill>
              </a:defRPr>
            </a:lvl2pPr>
            <a:lvl3pPr marL="885580" indent="0">
              <a:buNone/>
              <a:defRPr sz="1700">
                <a:solidFill>
                  <a:schemeClr val="tx1">
                    <a:tint val="75000"/>
                  </a:schemeClr>
                </a:solidFill>
              </a:defRPr>
            </a:lvl3pPr>
            <a:lvl4pPr marL="1328367" indent="0">
              <a:buNone/>
              <a:defRPr sz="1600">
                <a:solidFill>
                  <a:schemeClr val="tx1">
                    <a:tint val="75000"/>
                  </a:schemeClr>
                </a:solidFill>
              </a:defRPr>
            </a:lvl4pPr>
            <a:lvl5pPr marL="1771159" indent="0">
              <a:buNone/>
              <a:defRPr sz="1600">
                <a:solidFill>
                  <a:schemeClr val="tx1">
                    <a:tint val="75000"/>
                  </a:schemeClr>
                </a:solidFill>
              </a:defRPr>
            </a:lvl5pPr>
            <a:lvl6pPr marL="2213943" indent="0">
              <a:buNone/>
              <a:defRPr sz="1600">
                <a:solidFill>
                  <a:schemeClr val="tx1">
                    <a:tint val="75000"/>
                  </a:schemeClr>
                </a:solidFill>
              </a:defRPr>
            </a:lvl6pPr>
            <a:lvl7pPr marL="2656735" indent="0">
              <a:buNone/>
              <a:defRPr sz="1600">
                <a:solidFill>
                  <a:schemeClr val="tx1">
                    <a:tint val="75000"/>
                  </a:schemeClr>
                </a:solidFill>
              </a:defRPr>
            </a:lvl7pPr>
            <a:lvl8pPr marL="3099522" indent="0">
              <a:buNone/>
              <a:defRPr sz="1600">
                <a:solidFill>
                  <a:schemeClr val="tx1">
                    <a:tint val="75000"/>
                  </a:schemeClr>
                </a:solidFill>
              </a:defRPr>
            </a:lvl8pPr>
            <a:lvl9pPr marL="354231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4824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8034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10" y="1681163"/>
            <a:ext cx="5157787" cy="823912"/>
          </a:xfrm>
        </p:spPr>
        <p:txBody>
          <a:bodyPr anchor="b"/>
          <a:lstStyle>
            <a:lvl1pPr marL="0" indent="0">
              <a:buNone/>
              <a:defRPr sz="2300" b="1"/>
            </a:lvl1pPr>
            <a:lvl2pPr marL="442791" indent="0">
              <a:buNone/>
              <a:defRPr sz="1900" b="1"/>
            </a:lvl2pPr>
            <a:lvl3pPr marL="885580" indent="0">
              <a:buNone/>
              <a:defRPr sz="1700" b="1"/>
            </a:lvl3pPr>
            <a:lvl4pPr marL="1328367" indent="0">
              <a:buNone/>
              <a:defRPr sz="1600" b="1"/>
            </a:lvl4pPr>
            <a:lvl5pPr marL="1771159" indent="0">
              <a:buNone/>
              <a:defRPr sz="1600" b="1"/>
            </a:lvl5pPr>
            <a:lvl6pPr marL="2213943" indent="0">
              <a:buNone/>
              <a:defRPr sz="1600" b="1"/>
            </a:lvl6pPr>
            <a:lvl7pPr marL="2656735" indent="0">
              <a:buNone/>
              <a:defRPr sz="1600" b="1"/>
            </a:lvl7pPr>
            <a:lvl8pPr marL="3099522" indent="0">
              <a:buNone/>
              <a:defRPr sz="1600" b="1"/>
            </a:lvl8pPr>
            <a:lvl9pPr marL="354231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1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00" b="1"/>
            </a:lvl1pPr>
            <a:lvl2pPr marL="442791" indent="0">
              <a:buNone/>
              <a:defRPr sz="1900" b="1"/>
            </a:lvl2pPr>
            <a:lvl3pPr marL="885580" indent="0">
              <a:buNone/>
              <a:defRPr sz="1700" b="1"/>
            </a:lvl3pPr>
            <a:lvl4pPr marL="1328367" indent="0">
              <a:buNone/>
              <a:defRPr sz="1600" b="1"/>
            </a:lvl4pPr>
            <a:lvl5pPr marL="1771159" indent="0">
              <a:buNone/>
              <a:defRPr sz="1600" b="1"/>
            </a:lvl5pPr>
            <a:lvl6pPr marL="2213943" indent="0">
              <a:buNone/>
              <a:defRPr sz="1600" b="1"/>
            </a:lvl6pPr>
            <a:lvl7pPr marL="2656735" indent="0">
              <a:buNone/>
              <a:defRPr sz="1600" b="1"/>
            </a:lvl7pPr>
            <a:lvl8pPr marL="3099522" indent="0">
              <a:buNone/>
              <a:defRPr sz="1600" b="1"/>
            </a:lvl8pPr>
            <a:lvl9pPr marL="354231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399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5488B7E-4D1B-4A76-AE16-DC454E12CF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BC7C31B1-C71E-49B9-BFF0-0D74B8F2E4E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50600450-06D9-4B9F-BA22-8D6FE95A58D5}"/>
              </a:ext>
            </a:extLst>
          </p:cNvPr>
          <p:cNvSpPr>
            <a:spLocks noGrp="1"/>
          </p:cNvSpPr>
          <p:nvPr>
            <p:ph type="dt" sz="half" idx="10"/>
          </p:nvPr>
        </p:nvSpPr>
        <p:spPr/>
        <p:txBody>
          <a:bodyPr/>
          <a:lstStyle/>
          <a:p>
            <a:fld id="{DB90B74F-F78B-4561-912E-62F4B6D996B4}" type="datetimeFigureOut">
              <a:rPr lang="vi-VN" smtClean="0"/>
              <a:t>26/10/2022</a:t>
            </a:fld>
            <a:endParaRPr lang="vi-VN"/>
          </a:p>
        </p:txBody>
      </p:sp>
      <p:sp>
        <p:nvSpPr>
          <p:cNvPr id="5" name="Footer Placeholder 4">
            <a:extLst>
              <a:ext uri="{FF2B5EF4-FFF2-40B4-BE49-F238E27FC236}">
                <a16:creationId xmlns:a16="http://schemas.microsoft.com/office/drawing/2014/main" xmlns="" id="{C7501F2C-DC5E-4F37-9814-6AE4A269E7F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6A1DCCC-B501-4112-89A9-80D0A8CE30D3}"/>
              </a:ext>
            </a:extLst>
          </p:cNvPr>
          <p:cNvSpPr>
            <a:spLocks noGrp="1"/>
          </p:cNvSpPr>
          <p:nvPr>
            <p:ph type="sldNum" sz="quarter" idx="12"/>
          </p:nvPr>
        </p:nvSpPr>
        <p:spPr/>
        <p:txBody>
          <a:bodyPr/>
          <a:lstStyle/>
          <a:p>
            <a:fld id="{A1900605-4BE1-4C39-ADCB-98420420FA0B}" type="slidenum">
              <a:rPr lang="vi-VN" smtClean="0"/>
              <a:t>‹#›</a:t>
            </a:fld>
            <a:endParaRPr lang="vi-VN"/>
          </a:p>
        </p:txBody>
      </p:sp>
    </p:spTree>
    <p:extLst>
      <p:ext uri="{BB962C8B-B14F-4D97-AF65-F5344CB8AC3E}">
        <p14:creationId xmlns:p14="http://schemas.microsoft.com/office/powerpoint/2010/main" val="18992228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02889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5014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0" y="457200"/>
            <a:ext cx="3932237" cy="1600200"/>
          </a:xfrm>
        </p:spPr>
        <p:txBody>
          <a:bodyPr anchor="b"/>
          <a:lstStyle>
            <a:lvl1pPr>
              <a:defRPr sz="31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10" y="2057400"/>
            <a:ext cx="3932237" cy="3811588"/>
          </a:xfrm>
        </p:spPr>
        <p:txBody>
          <a:bodyPr/>
          <a:lstStyle>
            <a:lvl1pPr marL="0" indent="0">
              <a:buNone/>
              <a:defRPr sz="1600"/>
            </a:lvl1pPr>
            <a:lvl2pPr marL="442791" indent="0">
              <a:buNone/>
              <a:defRPr sz="1400"/>
            </a:lvl2pPr>
            <a:lvl3pPr marL="885580" indent="0">
              <a:buNone/>
              <a:defRPr sz="1200"/>
            </a:lvl3pPr>
            <a:lvl4pPr marL="1328367" indent="0">
              <a:buNone/>
              <a:defRPr sz="1000"/>
            </a:lvl4pPr>
            <a:lvl5pPr marL="1771159" indent="0">
              <a:buNone/>
              <a:defRPr sz="1000"/>
            </a:lvl5pPr>
            <a:lvl6pPr marL="2213943" indent="0">
              <a:buNone/>
              <a:defRPr sz="1000"/>
            </a:lvl6pPr>
            <a:lvl7pPr marL="2656735" indent="0">
              <a:buNone/>
              <a:defRPr sz="1000"/>
            </a:lvl7pPr>
            <a:lvl8pPr marL="3099522" indent="0">
              <a:buNone/>
              <a:defRPr sz="1000"/>
            </a:lvl8pPr>
            <a:lvl9pPr marL="354231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3914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0" y="457200"/>
            <a:ext cx="3932237" cy="1600200"/>
          </a:xfrm>
        </p:spPr>
        <p:txBody>
          <a:bodyPr anchor="b"/>
          <a:lstStyle>
            <a:lvl1pPr>
              <a:defRPr sz="3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100"/>
            </a:lvl1pPr>
            <a:lvl2pPr marL="442791" indent="0">
              <a:buNone/>
              <a:defRPr sz="2700"/>
            </a:lvl2pPr>
            <a:lvl3pPr marL="885580" indent="0">
              <a:buNone/>
              <a:defRPr sz="2300"/>
            </a:lvl3pPr>
            <a:lvl4pPr marL="1328367" indent="0">
              <a:buNone/>
              <a:defRPr sz="1900"/>
            </a:lvl4pPr>
            <a:lvl5pPr marL="1771159" indent="0">
              <a:buNone/>
              <a:defRPr sz="1900"/>
            </a:lvl5pPr>
            <a:lvl6pPr marL="2213943" indent="0">
              <a:buNone/>
              <a:defRPr sz="1900"/>
            </a:lvl6pPr>
            <a:lvl7pPr marL="2656735" indent="0">
              <a:buNone/>
              <a:defRPr sz="1900"/>
            </a:lvl7pPr>
            <a:lvl8pPr marL="3099522" indent="0">
              <a:buNone/>
              <a:defRPr sz="1900"/>
            </a:lvl8pPr>
            <a:lvl9pPr marL="3542314" indent="0">
              <a:buNone/>
              <a:defRPr sz="1900"/>
            </a:lvl9pPr>
          </a:lstStyle>
          <a:p>
            <a:r>
              <a:rPr lang="en-US"/>
              <a:t>Click icon to add picture</a:t>
            </a:r>
            <a:endParaRPr lang="en-US" dirty="0"/>
          </a:p>
        </p:txBody>
      </p:sp>
      <p:sp>
        <p:nvSpPr>
          <p:cNvPr id="4" name="Text Placeholder 3"/>
          <p:cNvSpPr>
            <a:spLocks noGrp="1"/>
          </p:cNvSpPr>
          <p:nvPr>
            <p:ph type="body" sz="half" idx="2"/>
          </p:nvPr>
        </p:nvSpPr>
        <p:spPr>
          <a:xfrm>
            <a:off x="839810" y="2057400"/>
            <a:ext cx="3932237" cy="3811588"/>
          </a:xfrm>
        </p:spPr>
        <p:txBody>
          <a:bodyPr/>
          <a:lstStyle>
            <a:lvl1pPr marL="0" indent="0">
              <a:buNone/>
              <a:defRPr sz="1600"/>
            </a:lvl1pPr>
            <a:lvl2pPr marL="442791" indent="0">
              <a:buNone/>
              <a:defRPr sz="1400"/>
            </a:lvl2pPr>
            <a:lvl3pPr marL="885580" indent="0">
              <a:buNone/>
              <a:defRPr sz="1200"/>
            </a:lvl3pPr>
            <a:lvl4pPr marL="1328367" indent="0">
              <a:buNone/>
              <a:defRPr sz="1000"/>
            </a:lvl4pPr>
            <a:lvl5pPr marL="1771159" indent="0">
              <a:buNone/>
              <a:defRPr sz="1000"/>
            </a:lvl5pPr>
            <a:lvl6pPr marL="2213943" indent="0">
              <a:buNone/>
              <a:defRPr sz="1000"/>
            </a:lvl6pPr>
            <a:lvl7pPr marL="2656735" indent="0">
              <a:buNone/>
              <a:defRPr sz="1000"/>
            </a:lvl7pPr>
            <a:lvl8pPr marL="3099522" indent="0">
              <a:buNone/>
              <a:defRPr sz="1000"/>
            </a:lvl8pPr>
            <a:lvl9pPr marL="354231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2696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9047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8504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8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00"/>
            </a:lvl1pPr>
            <a:lvl2pPr marL="443163" indent="0" algn="ctr">
              <a:buNone/>
              <a:defRPr sz="1900"/>
            </a:lvl2pPr>
            <a:lvl3pPr marL="886324" indent="0" algn="ctr">
              <a:buNone/>
              <a:defRPr sz="1700"/>
            </a:lvl3pPr>
            <a:lvl4pPr marL="1329483" indent="0" algn="ctr">
              <a:buNone/>
              <a:defRPr sz="1600"/>
            </a:lvl4pPr>
            <a:lvl5pPr marL="1772647" indent="0" algn="ctr">
              <a:buNone/>
              <a:defRPr sz="1600"/>
            </a:lvl5pPr>
            <a:lvl6pPr marL="2215803" indent="0" algn="ctr">
              <a:buNone/>
              <a:defRPr sz="1600"/>
            </a:lvl6pPr>
            <a:lvl7pPr marL="2658967" indent="0" algn="ctr">
              <a:buNone/>
              <a:defRPr sz="1600"/>
            </a:lvl7pPr>
            <a:lvl8pPr marL="3102126" indent="0" algn="ctr">
              <a:buNone/>
              <a:defRPr sz="1600"/>
            </a:lvl8pPr>
            <a:lvl9pPr marL="354529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8582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0922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4"/>
            <a:ext cx="10515600" cy="2852737"/>
          </a:xfrm>
        </p:spPr>
        <p:txBody>
          <a:bodyPr anchor="b"/>
          <a:lstStyle>
            <a:lvl1pPr>
              <a:defRPr sz="5800"/>
            </a:lvl1pPr>
          </a:lstStyle>
          <a:p>
            <a:r>
              <a:rPr lang="en-US"/>
              <a:t>Click to edit Master title style</a:t>
            </a:r>
            <a:endParaRPr lang="en-US" dirty="0"/>
          </a:p>
        </p:txBody>
      </p:sp>
      <p:sp>
        <p:nvSpPr>
          <p:cNvPr id="3" name="Text Placeholder 2"/>
          <p:cNvSpPr>
            <a:spLocks noGrp="1"/>
          </p:cNvSpPr>
          <p:nvPr>
            <p:ph type="body" idx="1"/>
          </p:nvPr>
        </p:nvSpPr>
        <p:spPr>
          <a:xfrm>
            <a:off x="831851" y="4589479"/>
            <a:ext cx="10515600" cy="1500187"/>
          </a:xfrm>
        </p:spPr>
        <p:txBody>
          <a:bodyPr/>
          <a:lstStyle>
            <a:lvl1pPr marL="0" indent="0">
              <a:buNone/>
              <a:defRPr sz="2300">
                <a:solidFill>
                  <a:schemeClr val="tx1">
                    <a:tint val="75000"/>
                  </a:schemeClr>
                </a:solidFill>
              </a:defRPr>
            </a:lvl1pPr>
            <a:lvl2pPr marL="443163" indent="0">
              <a:buNone/>
              <a:defRPr sz="1900">
                <a:solidFill>
                  <a:schemeClr val="tx1">
                    <a:tint val="75000"/>
                  </a:schemeClr>
                </a:solidFill>
              </a:defRPr>
            </a:lvl2pPr>
            <a:lvl3pPr marL="886324" indent="0">
              <a:buNone/>
              <a:defRPr sz="1700">
                <a:solidFill>
                  <a:schemeClr val="tx1">
                    <a:tint val="75000"/>
                  </a:schemeClr>
                </a:solidFill>
              </a:defRPr>
            </a:lvl3pPr>
            <a:lvl4pPr marL="1329483" indent="0">
              <a:buNone/>
              <a:defRPr sz="1600">
                <a:solidFill>
                  <a:schemeClr val="tx1">
                    <a:tint val="75000"/>
                  </a:schemeClr>
                </a:solidFill>
              </a:defRPr>
            </a:lvl4pPr>
            <a:lvl5pPr marL="1772647" indent="0">
              <a:buNone/>
              <a:defRPr sz="1600">
                <a:solidFill>
                  <a:schemeClr val="tx1">
                    <a:tint val="75000"/>
                  </a:schemeClr>
                </a:solidFill>
              </a:defRPr>
            </a:lvl5pPr>
            <a:lvl6pPr marL="2215803" indent="0">
              <a:buNone/>
              <a:defRPr sz="1600">
                <a:solidFill>
                  <a:schemeClr val="tx1">
                    <a:tint val="75000"/>
                  </a:schemeClr>
                </a:solidFill>
              </a:defRPr>
            </a:lvl6pPr>
            <a:lvl7pPr marL="2658967" indent="0">
              <a:buNone/>
              <a:defRPr sz="1600">
                <a:solidFill>
                  <a:schemeClr val="tx1">
                    <a:tint val="75000"/>
                  </a:schemeClr>
                </a:solidFill>
              </a:defRPr>
            </a:lvl7pPr>
            <a:lvl8pPr marL="3102126" indent="0">
              <a:buNone/>
              <a:defRPr sz="1600">
                <a:solidFill>
                  <a:schemeClr val="tx1">
                    <a:tint val="75000"/>
                  </a:schemeClr>
                </a:solidFill>
              </a:defRPr>
            </a:lvl8pPr>
            <a:lvl9pPr marL="354529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2421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631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127824"/>
            <a:ext cx="3776103" cy="1908799"/>
          </a:xfrm>
          <a:prstGeom prst="rect">
            <a:avLst/>
          </a:prstGeom>
        </p:spPr>
      </p:pic>
      <p:sp>
        <p:nvSpPr>
          <p:cNvPr id="9" name="Title Placeholder 1"/>
          <p:cNvSpPr txBox="1"/>
          <p:nvPr userDrawn="1"/>
        </p:nvSpPr>
        <p:spPr>
          <a:xfrm>
            <a:off x="314216" y="2551513"/>
            <a:ext cx="5038163" cy="1555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endParaRPr lang="en-US" sz="4000">
              <a:solidFill>
                <a:schemeClr val="bg1"/>
              </a:solidFill>
              <a:latin typeface="Roboto Condensed" pitchFamily="2" charset="0"/>
              <a:ea typeface="Roboto Condensed" pitchFamily="2" charset="0"/>
            </a:endParaRPr>
          </a:p>
        </p:txBody>
      </p:sp>
      <p:sp>
        <p:nvSpPr>
          <p:cNvPr id="11" name="Text Placeholder 2"/>
          <p:cNvSpPr>
            <a:spLocks noGrp="1"/>
          </p:cNvSpPr>
          <p:nvPr>
            <p:ph idx="11" hasCustomPrompt="1"/>
          </p:nvPr>
        </p:nvSpPr>
        <p:spPr>
          <a:xfrm>
            <a:off x="314216" y="6087412"/>
            <a:ext cx="5038163" cy="346996"/>
          </a:xfrm>
          <a:prstGeom prst="rect">
            <a:avLst/>
          </a:prstGeom>
        </p:spPr>
        <p:txBody>
          <a:bodyPr vert="horz" lIns="91440" tIns="45720" rIns="91440" bIns="45720" rtlCol="0">
            <a:normAutofit/>
          </a:bodyPr>
          <a:lstStyle>
            <a:lvl1pPr marL="0" indent="0" algn="ctr">
              <a:buNone/>
              <a:defRPr sz="2000" baseline="0">
                <a:solidFill>
                  <a:schemeClr val="bg1"/>
                </a:solidFill>
                <a:latin typeface="Roboto Condensed" pitchFamily="2" charset="0"/>
                <a:ea typeface="Roboto Condensed" pitchFamily="2" charset="0"/>
              </a:defRPr>
            </a:lvl1pPr>
          </a:lstStyle>
          <a:p>
            <a:pPr lvl="0"/>
            <a:r>
              <a:rPr lang="en-US" dirty="0"/>
              <a:t>Click to edit master title style</a:t>
            </a:r>
          </a:p>
        </p:txBody>
      </p:sp>
      <p:sp>
        <p:nvSpPr>
          <p:cNvPr id="12" name="Text Placeholder 2"/>
          <p:cNvSpPr>
            <a:spLocks noGrp="1"/>
          </p:cNvSpPr>
          <p:nvPr>
            <p:ph idx="12" hasCustomPrompt="1"/>
          </p:nvPr>
        </p:nvSpPr>
        <p:spPr>
          <a:xfrm>
            <a:off x="6544686" y="3429000"/>
            <a:ext cx="5038163" cy="514890"/>
          </a:xfrm>
          <a:prstGeom prst="rect">
            <a:avLst/>
          </a:prstGeom>
        </p:spPr>
        <p:txBody>
          <a:bodyPr vert="horz" lIns="91440" tIns="45720" rIns="91440" bIns="45720"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
        <p:nvSpPr>
          <p:cNvPr id="15" name="Title Placeholder 1"/>
          <p:cNvSpPr>
            <a:spLocks noGrp="1"/>
          </p:cNvSpPr>
          <p:nvPr>
            <p:ph type="title" hasCustomPrompt="1"/>
          </p:nvPr>
        </p:nvSpPr>
        <p:spPr>
          <a:xfrm>
            <a:off x="314216" y="2923655"/>
            <a:ext cx="5038163" cy="1192683"/>
          </a:xfrm>
          <a:prstGeom prst="rect">
            <a:avLst/>
          </a:prstGeom>
        </p:spPr>
        <p:txBody>
          <a:bodyPr vert="horz" lIns="91440" tIns="45720" rIns="91440" bIns="45720" rtlCol="0" anchor="ctr">
            <a:noAutofit/>
          </a:bodyPr>
          <a:lstStyle>
            <a:lvl1pPr>
              <a:defRPr sz="3600">
                <a:solidFill>
                  <a:schemeClr val="bg1"/>
                </a:solidFill>
              </a:defRPr>
            </a:lvl1pPr>
          </a:lstStyle>
          <a:p>
            <a:r>
              <a:rPr lang="en-US" dirty="0"/>
              <a:t>CLICK TO EDIT MASTER TITLE STYLE</a:t>
            </a:r>
          </a:p>
        </p:txBody>
      </p:sp>
      <p:sp>
        <p:nvSpPr>
          <p:cNvPr id="13" name="Text Placeholder 2"/>
          <p:cNvSpPr>
            <a:spLocks noGrp="1"/>
          </p:cNvSpPr>
          <p:nvPr>
            <p:ph idx="13" hasCustomPrompt="1"/>
          </p:nvPr>
        </p:nvSpPr>
        <p:spPr>
          <a:xfrm>
            <a:off x="314216" y="4154636"/>
            <a:ext cx="5038163" cy="346996"/>
          </a:xfrm>
          <a:prstGeom prst="rect">
            <a:avLst/>
          </a:prstGeom>
        </p:spPr>
        <p:txBody>
          <a:bodyPr vert="horz" lIns="91440" tIns="45720" rIns="91440" bIns="45720" rtlCol="0">
            <a:normAutofit/>
          </a:bodyPr>
          <a:lstStyle>
            <a:lvl1pPr marL="0" indent="0" algn="l">
              <a:buNone/>
              <a:defRPr sz="2000" baseline="0">
                <a:solidFill>
                  <a:schemeClr val="bg1"/>
                </a:solidFill>
                <a:latin typeface="Roboto Condensed" pitchFamily="2" charset="0"/>
                <a:ea typeface="Roboto Condensed" pitchFamily="2" charset="0"/>
              </a:defRPr>
            </a:lvl1pPr>
          </a:lstStyle>
          <a:p>
            <a:pPr lvl="0"/>
            <a:r>
              <a:rPr lang="en-US" dirty="0"/>
              <a:t>CLICK TO EDIT MASTER TITLE STYLE</a:t>
            </a:r>
          </a:p>
        </p:txBody>
      </p:sp>
    </p:spTree>
    <p:extLst>
      <p:ext uri="{BB962C8B-B14F-4D97-AF65-F5344CB8AC3E}">
        <p14:creationId xmlns:p14="http://schemas.microsoft.com/office/powerpoint/2010/main" val="31554898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04" y="1681163"/>
            <a:ext cx="5157787" cy="823912"/>
          </a:xfrm>
        </p:spPr>
        <p:txBody>
          <a:bodyPr anchor="b"/>
          <a:lstStyle>
            <a:lvl1pPr marL="0" indent="0">
              <a:buNone/>
              <a:defRPr sz="2300" b="1"/>
            </a:lvl1pPr>
            <a:lvl2pPr marL="443163" indent="0">
              <a:buNone/>
              <a:defRPr sz="1900" b="1"/>
            </a:lvl2pPr>
            <a:lvl3pPr marL="886324" indent="0">
              <a:buNone/>
              <a:defRPr sz="1700" b="1"/>
            </a:lvl3pPr>
            <a:lvl4pPr marL="1329483" indent="0">
              <a:buNone/>
              <a:defRPr sz="1600" b="1"/>
            </a:lvl4pPr>
            <a:lvl5pPr marL="1772647" indent="0">
              <a:buNone/>
              <a:defRPr sz="1600" b="1"/>
            </a:lvl5pPr>
            <a:lvl6pPr marL="2215803" indent="0">
              <a:buNone/>
              <a:defRPr sz="1600" b="1"/>
            </a:lvl6pPr>
            <a:lvl7pPr marL="2658967" indent="0">
              <a:buNone/>
              <a:defRPr sz="1600" b="1"/>
            </a:lvl7pPr>
            <a:lvl8pPr marL="3102126" indent="0">
              <a:buNone/>
              <a:defRPr sz="1600" b="1"/>
            </a:lvl8pPr>
            <a:lvl9pPr marL="354529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0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00" b="1"/>
            </a:lvl1pPr>
            <a:lvl2pPr marL="443163" indent="0">
              <a:buNone/>
              <a:defRPr sz="1900" b="1"/>
            </a:lvl2pPr>
            <a:lvl3pPr marL="886324" indent="0">
              <a:buNone/>
              <a:defRPr sz="1700" b="1"/>
            </a:lvl3pPr>
            <a:lvl4pPr marL="1329483" indent="0">
              <a:buNone/>
              <a:defRPr sz="1600" b="1"/>
            </a:lvl4pPr>
            <a:lvl5pPr marL="1772647" indent="0">
              <a:buNone/>
              <a:defRPr sz="1600" b="1"/>
            </a:lvl5pPr>
            <a:lvl6pPr marL="2215803" indent="0">
              <a:buNone/>
              <a:defRPr sz="1600" b="1"/>
            </a:lvl6pPr>
            <a:lvl7pPr marL="2658967" indent="0">
              <a:buNone/>
              <a:defRPr sz="1600" b="1"/>
            </a:lvl7pPr>
            <a:lvl8pPr marL="3102126" indent="0">
              <a:buNone/>
              <a:defRPr sz="1600" b="1"/>
            </a:lvl8pPr>
            <a:lvl9pPr marL="354529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7848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28331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5739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4" y="457200"/>
            <a:ext cx="3932237" cy="1600200"/>
          </a:xfrm>
        </p:spPr>
        <p:txBody>
          <a:bodyPr anchor="b"/>
          <a:lstStyle>
            <a:lvl1pPr>
              <a:defRPr sz="31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04" y="2057400"/>
            <a:ext cx="3932237" cy="3811588"/>
          </a:xfrm>
        </p:spPr>
        <p:txBody>
          <a:bodyPr/>
          <a:lstStyle>
            <a:lvl1pPr marL="0" indent="0">
              <a:buNone/>
              <a:defRPr sz="1600"/>
            </a:lvl1pPr>
            <a:lvl2pPr marL="443163" indent="0">
              <a:buNone/>
              <a:defRPr sz="1400"/>
            </a:lvl2pPr>
            <a:lvl3pPr marL="886324" indent="0">
              <a:buNone/>
              <a:defRPr sz="1200"/>
            </a:lvl3pPr>
            <a:lvl4pPr marL="1329483" indent="0">
              <a:buNone/>
              <a:defRPr sz="1000"/>
            </a:lvl4pPr>
            <a:lvl5pPr marL="1772647" indent="0">
              <a:buNone/>
              <a:defRPr sz="1000"/>
            </a:lvl5pPr>
            <a:lvl6pPr marL="2215803" indent="0">
              <a:buNone/>
              <a:defRPr sz="1000"/>
            </a:lvl6pPr>
            <a:lvl7pPr marL="2658967" indent="0">
              <a:buNone/>
              <a:defRPr sz="1000"/>
            </a:lvl7pPr>
            <a:lvl8pPr marL="3102126" indent="0">
              <a:buNone/>
              <a:defRPr sz="1000"/>
            </a:lvl8pPr>
            <a:lvl9pPr marL="354529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460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4" y="457200"/>
            <a:ext cx="3932237" cy="1600200"/>
          </a:xfrm>
        </p:spPr>
        <p:txBody>
          <a:bodyPr anchor="b"/>
          <a:lstStyle>
            <a:lvl1pPr>
              <a:defRPr sz="3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100"/>
            </a:lvl1pPr>
            <a:lvl2pPr marL="443163" indent="0">
              <a:buNone/>
              <a:defRPr sz="2700"/>
            </a:lvl2pPr>
            <a:lvl3pPr marL="886324" indent="0">
              <a:buNone/>
              <a:defRPr sz="2300"/>
            </a:lvl3pPr>
            <a:lvl4pPr marL="1329483" indent="0">
              <a:buNone/>
              <a:defRPr sz="1900"/>
            </a:lvl4pPr>
            <a:lvl5pPr marL="1772647" indent="0">
              <a:buNone/>
              <a:defRPr sz="1900"/>
            </a:lvl5pPr>
            <a:lvl6pPr marL="2215803" indent="0">
              <a:buNone/>
              <a:defRPr sz="1900"/>
            </a:lvl6pPr>
            <a:lvl7pPr marL="2658967" indent="0">
              <a:buNone/>
              <a:defRPr sz="1900"/>
            </a:lvl7pPr>
            <a:lvl8pPr marL="3102126" indent="0">
              <a:buNone/>
              <a:defRPr sz="1900"/>
            </a:lvl8pPr>
            <a:lvl9pPr marL="3545290" indent="0">
              <a:buNone/>
              <a:defRPr sz="1900"/>
            </a:lvl9pPr>
          </a:lstStyle>
          <a:p>
            <a:r>
              <a:rPr lang="en-US"/>
              <a:t>Click icon to add picture</a:t>
            </a:r>
            <a:endParaRPr lang="en-US" dirty="0"/>
          </a:p>
        </p:txBody>
      </p:sp>
      <p:sp>
        <p:nvSpPr>
          <p:cNvPr id="4" name="Text Placeholder 3"/>
          <p:cNvSpPr>
            <a:spLocks noGrp="1"/>
          </p:cNvSpPr>
          <p:nvPr>
            <p:ph type="body" sz="half" idx="2"/>
          </p:nvPr>
        </p:nvSpPr>
        <p:spPr>
          <a:xfrm>
            <a:off x="839804" y="2057400"/>
            <a:ext cx="3932237" cy="3811588"/>
          </a:xfrm>
        </p:spPr>
        <p:txBody>
          <a:bodyPr/>
          <a:lstStyle>
            <a:lvl1pPr marL="0" indent="0">
              <a:buNone/>
              <a:defRPr sz="1600"/>
            </a:lvl1pPr>
            <a:lvl2pPr marL="443163" indent="0">
              <a:buNone/>
              <a:defRPr sz="1400"/>
            </a:lvl2pPr>
            <a:lvl3pPr marL="886324" indent="0">
              <a:buNone/>
              <a:defRPr sz="1200"/>
            </a:lvl3pPr>
            <a:lvl4pPr marL="1329483" indent="0">
              <a:buNone/>
              <a:defRPr sz="1000"/>
            </a:lvl4pPr>
            <a:lvl5pPr marL="1772647" indent="0">
              <a:buNone/>
              <a:defRPr sz="1000"/>
            </a:lvl5pPr>
            <a:lvl6pPr marL="2215803" indent="0">
              <a:buNone/>
              <a:defRPr sz="1000"/>
            </a:lvl6pPr>
            <a:lvl7pPr marL="2658967" indent="0">
              <a:buNone/>
              <a:defRPr sz="1000"/>
            </a:lvl7pPr>
            <a:lvl8pPr marL="3102126" indent="0">
              <a:buNone/>
              <a:defRPr sz="1000"/>
            </a:lvl8pPr>
            <a:lvl9pPr marL="354529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4298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0891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AC987D-085C-4E50-8002-6A5A14FEE1AB}"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254CD0-3ADD-4756-8D1C-38A12A743D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3917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26" y="127848"/>
            <a:ext cx="3776103" cy="1908799"/>
          </a:xfrm>
          <a:prstGeom prst="rect">
            <a:avLst/>
          </a:prstGeom>
        </p:spPr>
      </p:pic>
      <p:sp>
        <p:nvSpPr>
          <p:cNvPr id="9" name="Title Placeholder 1"/>
          <p:cNvSpPr txBox="1"/>
          <p:nvPr userDrawn="1"/>
        </p:nvSpPr>
        <p:spPr>
          <a:xfrm>
            <a:off x="314219" y="2551513"/>
            <a:ext cx="5038164" cy="1555280"/>
          </a:xfrm>
          <a:prstGeom prst="rect">
            <a:avLst/>
          </a:prstGeom>
        </p:spPr>
        <p:txBody>
          <a:bodyPr vert="horz" lIns="90893" tIns="45463" rIns="90893" bIns="45463"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endParaRPr lang="en-US" sz="4000">
              <a:solidFill>
                <a:prstClr val="white"/>
              </a:solidFill>
              <a:latin typeface="Roboto Condensed" pitchFamily="2" charset="0"/>
              <a:ea typeface="Roboto Condensed" pitchFamily="2" charset="0"/>
            </a:endParaRPr>
          </a:p>
        </p:txBody>
      </p:sp>
      <p:sp>
        <p:nvSpPr>
          <p:cNvPr id="11" name="Text Placeholder 2"/>
          <p:cNvSpPr>
            <a:spLocks noGrp="1"/>
          </p:cNvSpPr>
          <p:nvPr>
            <p:ph idx="11" hasCustomPrompt="1"/>
          </p:nvPr>
        </p:nvSpPr>
        <p:spPr>
          <a:xfrm>
            <a:off x="314219" y="6087412"/>
            <a:ext cx="5038164" cy="346996"/>
          </a:xfrm>
          <a:prstGeom prst="rect">
            <a:avLst/>
          </a:prstGeom>
        </p:spPr>
        <p:txBody>
          <a:bodyPr vert="horz" lIns="90893" tIns="45463" rIns="90893" bIns="45463" rtlCol="0">
            <a:normAutofit/>
          </a:bodyPr>
          <a:lstStyle>
            <a:lvl1pPr marL="0" indent="0" algn="ctr">
              <a:buNone/>
              <a:defRPr sz="2000" baseline="0">
                <a:solidFill>
                  <a:schemeClr val="bg1"/>
                </a:solidFill>
                <a:latin typeface="Roboto Condensed" pitchFamily="2" charset="0"/>
                <a:ea typeface="Roboto Condensed" pitchFamily="2" charset="0"/>
              </a:defRPr>
            </a:lvl1pPr>
          </a:lstStyle>
          <a:p>
            <a:pPr lvl="0"/>
            <a:r>
              <a:rPr lang="en-US" dirty="0"/>
              <a:t>Click to edit master title style</a:t>
            </a:r>
          </a:p>
        </p:txBody>
      </p:sp>
      <p:sp>
        <p:nvSpPr>
          <p:cNvPr id="12" name="Text Placeholder 2"/>
          <p:cNvSpPr>
            <a:spLocks noGrp="1"/>
          </p:cNvSpPr>
          <p:nvPr>
            <p:ph idx="12" hasCustomPrompt="1"/>
          </p:nvPr>
        </p:nvSpPr>
        <p:spPr>
          <a:xfrm>
            <a:off x="6544689" y="3429001"/>
            <a:ext cx="5038164" cy="514890"/>
          </a:xfrm>
          <a:prstGeom prst="rect">
            <a:avLst/>
          </a:prstGeom>
        </p:spPr>
        <p:txBody>
          <a:bodyPr vert="horz" lIns="90893" tIns="45463" rIns="90893" bIns="45463"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
        <p:nvSpPr>
          <p:cNvPr id="15" name="Title Placeholder 1"/>
          <p:cNvSpPr>
            <a:spLocks noGrp="1"/>
          </p:cNvSpPr>
          <p:nvPr>
            <p:ph type="title" hasCustomPrompt="1"/>
          </p:nvPr>
        </p:nvSpPr>
        <p:spPr>
          <a:xfrm>
            <a:off x="314219" y="2923682"/>
            <a:ext cx="5038164" cy="1192683"/>
          </a:xfrm>
          <a:prstGeom prst="rect">
            <a:avLst/>
          </a:prstGeom>
        </p:spPr>
        <p:txBody>
          <a:bodyPr vert="horz" lIns="90893" tIns="45463" rIns="90893" bIns="45463" rtlCol="0" anchor="ctr">
            <a:noAutofit/>
          </a:bodyPr>
          <a:lstStyle>
            <a:lvl1pPr>
              <a:defRPr sz="3600">
                <a:solidFill>
                  <a:schemeClr val="bg1"/>
                </a:solidFill>
              </a:defRPr>
            </a:lvl1pPr>
          </a:lstStyle>
          <a:p>
            <a:r>
              <a:rPr lang="en-US" dirty="0"/>
              <a:t>CLICK TO EDIT MASTER TITLE STYLE</a:t>
            </a:r>
          </a:p>
        </p:txBody>
      </p:sp>
      <p:sp>
        <p:nvSpPr>
          <p:cNvPr id="13" name="Text Placeholder 2"/>
          <p:cNvSpPr>
            <a:spLocks noGrp="1"/>
          </p:cNvSpPr>
          <p:nvPr>
            <p:ph idx="13" hasCustomPrompt="1"/>
          </p:nvPr>
        </p:nvSpPr>
        <p:spPr>
          <a:xfrm>
            <a:off x="314219" y="4154636"/>
            <a:ext cx="5038164" cy="346996"/>
          </a:xfrm>
          <a:prstGeom prst="rect">
            <a:avLst/>
          </a:prstGeom>
        </p:spPr>
        <p:txBody>
          <a:bodyPr vert="horz" lIns="90893" tIns="45463" rIns="90893" bIns="45463" rtlCol="0">
            <a:normAutofit/>
          </a:bodyPr>
          <a:lstStyle>
            <a:lvl1pPr marL="0" indent="0" algn="l">
              <a:buNone/>
              <a:defRPr sz="2000" baseline="0">
                <a:solidFill>
                  <a:schemeClr val="bg1"/>
                </a:solidFill>
                <a:latin typeface="Roboto Condensed" pitchFamily="2" charset="0"/>
                <a:ea typeface="Roboto Condensed" pitchFamily="2" charset="0"/>
              </a:defRPr>
            </a:lvl1pPr>
          </a:lstStyle>
          <a:p>
            <a:pPr lvl="0"/>
            <a:r>
              <a:rPr lang="en-US" dirty="0"/>
              <a:t>CLICK TO EDIT MASTER TITLE STYLE</a:t>
            </a:r>
          </a:p>
        </p:txBody>
      </p:sp>
    </p:spTree>
    <p:extLst>
      <p:ext uri="{BB962C8B-B14F-4D97-AF65-F5344CB8AC3E}">
        <p14:creationId xmlns:p14="http://schemas.microsoft.com/office/powerpoint/2010/main" val="2951616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26" y="127848"/>
            <a:ext cx="3776103" cy="1908799"/>
          </a:xfrm>
          <a:prstGeom prst="rect">
            <a:avLst/>
          </a:prstGeom>
        </p:spPr>
      </p:pic>
      <p:sp>
        <p:nvSpPr>
          <p:cNvPr id="9" name="Title Placeholder 1"/>
          <p:cNvSpPr txBox="1"/>
          <p:nvPr userDrawn="1"/>
        </p:nvSpPr>
        <p:spPr>
          <a:xfrm>
            <a:off x="314219" y="2551513"/>
            <a:ext cx="5038164" cy="1555280"/>
          </a:xfrm>
          <a:prstGeom prst="rect">
            <a:avLst/>
          </a:prstGeom>
        </p:spPr>
        <p:txBody>
          <a:bodyPr vert="horz" lIns="90893" tIns="45463" rIns="90893" bIns="45463"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endParaRPr lang="en-US" sz="4000">
              <a:solidFill>
                <a:prstClr val="white"/>
              </a:solidFill>
              <a:latin typeface="Roboto Condensed" pitchFamily="2" charset="0"/>
              <a:ea typeface="Roboto Condensed" pitchFamily="2" charset="0"/>
            </a:endParaRPr>
          </a:p>
        </p:txBody>
      </p:sp>
      <p:sp>
        <p:nvSpPr>
          <p:cNvPr id="11" name="Text Placeholder 2"/>
          <p:cNvSpPr>
            <a:spLocks noGrp="1"/>
          </p:cNvSpPr>
          <p:nvPr>
            <p:ph idx="11" hasCustomPrompt="1"/>
          </p:nvPr>
        </p:nvSpPr>
        <p:spPr>
          <a:xfrm>
            <a:off x="314219" y="2471952"/>
            <a:ext cx="5038164" cy="442158"/>
          </a:xfrm>
          <a:prstGeom prst="rect">
            <a:avLst/>
          </a:prstGeom>
        </p:spPr>
        <p:txBody>
          <a:bodyPr vert="horz" lIns="90893" tIns="45463" rIns="90893" bIns="45463" rtlCol="0">
            <a:normAutofit/>
          </a:bodyPr>
          <a:lstStyle>
            <a:lvl1pPr marL="0" indent="0" algn="ctr">
              <a:buNone/>
              <a:defRPr sz="2400" baseline="0">
                <a:solidFill>
                  <a:schemeClr val="bg1"/>
                </a:solidFill>
                <a:latin typeface="Roboto Condensed" pitchFamily="2" charset="0"/>
                <a:ea typeface="Roboto Condensed" pitchFamily="2" charset="0"/>
              </a:defRPr>
            </a:lvl1pPr>
          </a:lstStyle>
          <a:p>
            <a:pPr lvl="0"/>
            <a:r>
              <a:rPr lang="en-US" dirty="0"/>
              <a:t>Click to edit master title style</a:t>
            </a:r>
          </a:p>
        </p:txBody>
      </p:sp>
      <p:sp>
        <p:nvSpPr>
          <p:cNvPr id="12" name="Text Placeholder 2"/>
          <p:cNvSpPr>
            <a:spLocks noGrp="1"/>
          </p:cNvSpPr>
          <p:nvPr>
            <p:ph idx="12" hasCustomPrompt="1"/>
          </p:nvPr>
        </p:nvSpPr>
        <p:spPr>
          <a:xfrm>
            <a:off x="6544689" y="3429001"/>
            <a:ext cx="5038164" cy="514890"/>
          </a:xfrm>
          <a:prstGeom prst="rect">
            <a:avLst/>
          </a:prstGeom>
        </p:spPr>
        <p:txBody>
          <a:bodyPr vert="horz" lIns="90893" tIns="45463" rIns="90893" bIns="45463"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
        <p:nvSpPr>
          <p:cNvPr id="15" name="Title Placeholder 1"/>
          <p:cNvSpPr>
            <a:spLocks noGrp="1"/>
          </p:cNvSpPr>
          <p:nvPr>
            <p:ph type="title" hasCustomPrompt="1"/>
          </p:nvPr>
        </p:nvSpPr>
        <p:spPr>
          <a:xfrm>
            <a:off x="314219" y="2914139"/>
            <a:ext cx="5038164" cy="1192683"/>
          </a:xfrm>
          <a:prstGeom prst="rect">
            <a:avLst/>
          </a:prstGeom>
        </p:spPr>
        <p:txBody>
          <a:bodyPr vert="horz" lIns="90893" tIns="45463" rIns="90893" bIns="45463" rtlCol="0" anchor="ctr">
            <a:noAutofit/>
          </a:bodyPr>
          <a:lstStyle>
            <a:lvl1pPr algn="ctr">
              <a:defRPr sz="3600">
                <a:solidFill>
                  <a:schemeClr val="bg1"/>
                </a:solidFill>
              </a:defRPr>
            </a:lvl1pPr>
          </a:lstStyle>
          <a:p>
            <a:r>
              <a:rPr lang="en-US" dirty="0"/>
              <a:t>CLICK TO EDIT MASTER TITLE STYLE</a:t>
            </a: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8130" y="4186354"/>
            <a:ext cx="3724276" cy="190500"/>
          </a:xfrm>
          <a:prstGeom prst="rect">
            <a:avLst/>
          </a:prstGeom>
        </p:spPr>
      </p:pic>
    </p:spTree>
    <p:extLst>
      <p:ext uri="{BB962C8B-B14F-4D97-AF65-F5344CB8AC3E}">
        <p14:creationId xmlns:p14="http://schemas.microsoft.com/office/powerpoint/2010/main" val="15161331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6" name="Slide Number Placeholder 5"/>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2877296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127824"/>
            <a:ext cx="3776103" cy="1908799"/>
          </a:xfrm>
          <a:prstGeom prst="rect">
            <a:avLst/>
          </a:prstGeom>
        </p:spPr>
      </p:pic>
      <p:sp>
        <p:nvSpPr>
          <p:cNvPr id="9" name="Title Placeholder 1"/>
          <p:cNvSpPr txBox="1"/>
          <p:nvPr userDrawn="1"/>
        </p:nvSpPr>
        <p:spPr>
          <a:xfrm>
            <a:off x="314216" y="2551513"/>
            <a:ext cx="5038163" cy="1555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endParaRPr lang="en-US" sz="4000">
              <a:solidFill>
                <a:schemeClr val="bg1"/>
              </a:solidFill>
              <a:latin typeface="Roboto Condensed" pitchFamily="2" charset="0"/>
              <a:ea typeface="Roboto Condensed" pitchFamily="2" charset="0"/>
            </a:endParaRPr>
          </a:p>
        </p:txBody>
      </p:sp>
      <p:sp>
        <p:nvSpPr>
          <p:cNvPr id="11" name="Text Placeholder 2"/>
          <p:cNvSpPr>
            <a:spLocks noGrp="1"/>
          </p:cNvSpPr>
          <p:nvPr>
            <p:ph idx="11" hasCustomPrompt="1"/>
          </p:nvPr>
        </p:nvSpPr>
        <p:spPr>
          <a:xfrm>
            <a:off x="314216" y="2471952"/>
            <a:ext cx="5038163" cy="442158"/>
          </a:xfrm>
          <a:prstGeom prst="rect">
            <a:avLst/>
          </a:prstGeom>
        </p:spPr>
        <p:txBody>
          <a:bodyPr vert="horz" lIns="91440" tIns="45720" rIns="91440" bIns="45720" rtlCol="0">
            <a:normAutofit/>
          </a:bodyPr>
          <a:lstStyle>
            <a:lvl1pPr marL="0" indent="0" algn="ctr">
              <a:buNone/>
              <a:defRPr sz="2400" baseline="0">
                <a:solidFill>
                  <a:schemeClr val="bg1"/>
                </a:solidFill>
                <a:latin typeface="Roboto Condensed" pitchFamily="2" charset="0"/>
                <a:ea typeface="Roboto Condensed" pitchFamily="2" charset="0"/>
              </a:defRPr>
            </a:lvl1pPr>
          </a:lstStyle>
          <a:p>
            <a:pPr lvl="0"/>
            <a:r>
              <a:rPr lang="en-US" dirty="0"/>
              <a:t>Click to edit master title style</a:t>
            </a:r>
          </a:p>
        </p:txBody>
      </p:sp>
      <p:sp>
        <p:nvSpPr>
          <p:cNvPr id="12" name="Text Placeholder 2"/>
          <p:cNvSpPr>
            <a:spLocks noGrp="1"/>
          </p:cNvSpPr>
          <p:nvPr>
            <p:ph idx="12" hasCustomPrompt="1"/>
          </p:nvPr>
        </p:nvSpPr>
        <p:spPr>
          <a:xfrm>
            <a:off x="6544686" y="3429000"/>
            <a:ext cx="5038163" cy="514890"/>
          </a:xfrm>
          <a:prstGeom prst="rect">
            <a:avLst/>
          </a:prstGeom>
        </p:spPr>
        <p:txBody>
          <a:bodyPr vert="horz" lIns="91440" tIns="45720" rIns="91440" bIns="45720"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
        <p:nvSpPr>
          <p:cNvPr id="15" name="Title Placeholder 1"/>
          <p:cNvSpPr>
            <a:spLocks noGrp="1"/>
          </p:cNvSpPr>
          <p:nvPr>
            <p:ph type="title" hasCustomPrompt="1"/>
          </p:nvPr>
        </p:nvSpPr>
        <p:spPr>
          <a:xfrm>
            <a:off x="314216" y="2914110"/>
            <a:ext cx="5038163" cy="1192683"/>
          </a:xfrm>
          <a:prstGeom prst="rect">
            <a:avLst/>
          </a:prstGeom>
        </p:spPr>
        <p:txBody>
          <a:bodyPr vert="horz" lIns="91440" tIns="45720" rIns="91440" bIns="45720" rtlCol="0" anchor="ctr">
            <a:noAutofit/>
          </a:bodyPr>
          <a:lstStyle>
            <a:lvl1pPr algn="ctr">
              <a:defRPr sz="3600">
                <a:solidFill>
                  <a:schemeClr val="bg1"/>
                </a:solidFill>
              </a:defRPr>
            </a:lvl1pPr>
          </a:lstStyle>
          <a:p>
            <a:r>
              <a:rPr lang="en-US" dirty="0"/>
              <a:t>CLICK TO EDIT MASTER TITLE STYLE</a:t>
            </a: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8128" y="4186354"/>
            <a:ext cx="3724275" cy="190500"/>
          </a:xfrm>
          <a:prstGeom prst="rect">
            <a:avLst/>
          </a:prstGeom>
        </p:spPr>
      </p:pic>
    </p:spTree>
    <p:extLst>
      <p:ext uri="{BB962C8B-B14F-4D97-AF65-F5344CB8AC3E}">
        <p14:creationId xmlns:p14="http://schemas.microsoft.com/office/powerpoint/2010/main" val="40071019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578233" y="1210752"/>
            <a:ext cx="5441577" cy="496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40" y="1210752"/>
            <a:ext cx="5472953" cy="496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7" name="Slide Number Placeholder 6"/>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3827915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15605"/>
            <a:ext cx="12192000" cy="17526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3937876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a:solidFill>
                  <a:srgbClr val="0070C0"/>
                </a:solidFill>
              </a:defRPr>
            </a:lvl1pPr>
          </a:lstStyle>
          <a:p>
            <a:fld id="{2079BD69-FF30-450A-B7B2-1E0FE13F0EE7}"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16529276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228" y="987440"/>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4455" indent="0">
              <a:buNone/>
              <a:defRPr sz="1400"/>
            </a:lvl2pPr>
            <a:lvl3pPr marL="908940" indent="0">
              <a:buNone/>
              <a:defRPr sz="1200"/>
            </a:lvl3pPr>
            <a:lvl4pPr marL="1363396" indent="0">
              <a:buNone/>
              <a:defRPr sz="1000"/>
            </a:lvl4pPr>
            <a:lvl5pPr marL="1817877" indent="0">
              <a:buNone/>
              <a:defRPr sz="1000"/>
            </a:lvl5pPr>
            <a:lvl6pPr marL="2272332" indent="0">
              <a:buNone/>
              <a:defRPr sz="1000"/>
            </a:lvl6pPr>
            <a:lvl7pPr marL="2726788" indent="0">
              <a:buNone/>
              <a:defRPr sz="1000"/>
            </a:lvl7pPr>
            <a:lvl8pPr marL="3181254" indent="0">
              <a:buNone/>
              <a:defRPr sz="1000"/>
            </a:lvl8pPr>
            <a:lvl9pPr marL="3635725" indent="0">
              <a:buNone/>
              <a:defRPr sz="1000"/>
            </a:lvl9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7" name="Slide Number Placeholder 6"/>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806303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228" y="987440"/>
            <a:ext cx="6172201" cy="4873625"/>
          </a:xfrm>
        </p:spPr>
        <p:txBody>
          <a:bodyPr/>
          <a:lstStyle>
            <a:lvl1pPr marL="0" indent="0">
              <a:buNone/>
              <a:defRPr sz="3200"/>
            </a:lvl1pPr>
            <a:lvl2pPr marL="454455" indent="0">
              <a:buNone/>
              <a:defRPr sz="2800"/>
            </a:lvl2pPr>
            <a:lvl3pPr marL="908940" indent="0">
              <a:buNone/>
              <a:defRPr sz="2400"/>
            </a:lvl3pPr>
            <a:lvl4pPr marL="1363396" indent="0">
              <a:buNone/>
              <a:defRPr sz="2000"/>
            </a:lvl4pPr>
            <a:lvl5pPr marL="1817877" indent="0">
              <a:buNone/>
              <a:defRPr sz="2000"/>
            </a:lvl5pPr>
            <a:lvl6pPr marL="2272332" indent="0">
              <a:buNone/>
              <a:defRPr sz="2000"/>
            </a:lvl6pPr>
            <a:lvl7pPr marL="2726788" indent="0">
              <a:buNone/>
              <a:defRPr sz="2000"/>
            </a:lvl7pPr>
            <a:lvl8pPr marL="3181254" indent="0">
              <a:buNone/>
              <a:defRPr sz="2000"/>
            </a:lvl8pPr>
            <a:lvl9pPr marL="3635725" indent="0">
              <a:buNone/>
              <a:defRPr sz="2000"/>
            </a:lvl9pPr>
          </a:lstStyle>
          <a:p>
            <a:endParaRPr lang="en-US"/>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4455" indent="0">
              <a:buNone/>
              <a:defRPr sz="1400"/>
            </a:lvl2pPr>
            <a:lvl3pPr marL="908940" indent="0">
              <a:buNone/>
              <a:defRPr sz="1200"/>
            </a:lvl3pPr>
            <a:lvl4pPr marL="1363396" indent="0">
              <a:buNone/>
              <a:defRPr sz="1000"/>
            </a:lvl4pPr>
            <a:lvl5pPr marL="1817877" indent="0">
              <a:buNone/>
              <a:defRPr sz="1000"/>
            </a:lvl5pPr>
            <a:lvl6pPr marL="2272332" indent="0">
              <a:buNone/>
              <a:defRPr sz="1000"/>
            </a:lvl6pPr>
            <a:lvl7pPr marL="2726788" indent="0">
              <a:buNone/>
              <a:defRPr sz="1000"/>
            </a:lvl7pPr>
            <a:lvl8pPr marL="3181254" indent="0">
              <a:buNone/>
              <a:defRPr sz="1000"/>
            </a:lvl8pPr>
            <a:lvl9pPr marL="3635725" indent="0">
              <a:buNone/>
              <a:defRPr sz="1000"/>
            </a:lvl9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7" name="Slide Number Placeholder 6"/>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216694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26" y="127848"/>
            <a:ext cx="3776103" cy="1908799"/>
          </a:xfrm>
          <a:prstGeom prst="rect">
            <a:avLst/>
          </a:prstGeom>
        </p:spPr>
      </p:pic>
      <p:sp>
        <p:nvSpPr>
          <p:cNvPr id="9" name="Title Placeholder 1"/>
          <p:cNvSpPr txBox="1"/>
          <p:nvPr userDrawn="1"/>
        </p:nvSpPr>
        <p:spPr>
          <a:xfrm>
            <a:off x="314219" y="2551513"/>
            <a:ext cx="5038164" cy="1555280"/>
          </a:xfrm>
          <a:prstGeom prst="rect">
            <a:avLst/>
          </a:prstGeom>
        </p:spPr>
        <p:txBody>
          <a:bodyPr vert="horz" lIns="90893" tIns="45463" rIns="90893" bIns="45463"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endParaRPr lang="en-US" sz="4000">
              <a:solidFill>
                <a:prstClr val="white"/>
              </a:solidFill>
              <a:latin typeface="Roboto Condensed" pitchFamily="2" charset="0"/>
              <a:ea typeface="Roboto Condensed" pitchFamily="2" charset="0"/>
            </a:endParaRPr>
          </a:p>
        </p:txBody>
      </p:sp>
      <p:sp>
        <p:nvSpPr>
          <p:cNvPr id="12" name="Text Placeholder 2"/>
          <p:cNvSpPr>
            <a:spLocks noGrp="1"/>
          </p:cNvSpPr>
          <p:nvPr>
            <p:ph idx="12" hasCustomPrompt="1"/>
          </p:nvPr>
        </p:nvSpPr>
        <p:spPr>
          <a:xfrm>
            <a:off x="6544689" y="3429001"/>
            <a:ext cx="5038164" cy="514890"/>
          </a:xfrm>
          <a:prstGeom prst="rect">
            <a:avLst/>
          </a:prstGeom>
        </p:spPr>
        <p:txBody>
          <a:bodyPr vert="horz" lIns="90893" tIns="45463" rIns="90893" bIns="45463"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Tree>
    <p:extLst>
      <p:ext uri="{BB962C8B-B14F-4D97-AF65-F5344CB8AC3E}">
        <p14:creationId xmlns:p14="http://schemas.microsoft.com/office/powerpoint/2010/main" val="7081140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26" y="127848"/>
            <a:ext cx="3776103" cy="1908799"/>
          </a:xfrm>
          <a:prstGeom prst="rect">
            <a:avLst/>
          </a:prstGeom>
        </p:spPr>
      </p:pic>
      <p:sp>
        <p:nvSpPr>
          <p:cNvPr id="9" name="Title Placeholder 1"/>
          <p:cNvSpPr txBox="1"/>
          <p:nvPr userDrawn="1"/>
        </p:nvSpPr>
        <p:spPr>
          <a:xfrm>
            <a:off x="314219" y="2981817"/>
            <a:ext cx="5038164" cy="1555280"/>
          </a:xfrm>
          <a:prstGeom prst="rect">
            <a:avLst/>
          </a:prstGeom>
        </p:spPr>
        <p:txBody>
          <a:bodyPr vert="horz" lIns="90893" tIns="45463" rIns="90893" bIns="45463"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r>
              <a:rPr lang="en-US" sz="4000">
                <a:solidFill>
                  <a:prstClr val="white"/>
                </a:solidFill>
                <a:latin typeface="Roboto Condensed" pitchFamily="2" charset="0"/>
                <a:ea typeface="Roboto Condensed" pitchFamily="2" charset="0"/>
              </a:rPr>
              <a:t>TRÂN TRỌNG CẢM ƠN</a:t>
            </a:r>
            <a:r>
              <a:rPr lang="en-US" sz="4000" dirty="0">
                <a:solidFill>
                  <a:prstClr val="white"/>
                </a:solidFill>
                <a:latin typeface="Roboto Condensed" pitchFamily="2" charset="0"/>
                <a:ea typeface="Roboto Condensed" pitchFamily="2" charset="0"/>
              </a:rPr>
              <a:t>!</a:t>
            </a:r>
          </a:p>
        </p:txBody>
      </p:sp>
      <p:sp>
        <p:nvSpPr>
          <p:cNvPr id="12" name="Text Placeholder 2"/>
          <p:cNvSpPr>
            <a:spLocks noGrp="1"/>
          </p:cNvSpPr>
          <p:nvPr>
            <p:ph idx="12" hasCustomPrompt="1"/>
          </p:nvPr>
        </p:nvSpPr>
        <p:spPr>
          <a:xfrm>
            <a:off x="6544689" y="3429001"/>
            <a:ext cx="5038164" cy="514890"/>
          </a:xfrm>
          <a:prstGeom prst="rect">
            <a:avLst/>
          </a:prstGeom>
        </p:spPr>
        <p:txBody>
          <a:bodyPr vert="horz" lIns="90893" tIns="45463" rIns="90893" bIns="45463"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Tree>
    <p:extLst>
      <p:ext uri="{BB962C8B-B14F-4D97-AF65-F5344CB8AC3E}">
        <p14:creationId xmlns:p14="http://schemas.microsoft.com/office/powerpoint/2010/main" val="28207020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lIns="90893" tIns="45463" rIns="90893" bIns="45463"/>
          <a:lstStyle/>
          <a:p>
            <a:endParaRPr lang="en-US">
              <a:solidFill>
                <a:prstClr val="black"/>
              </a:solidFill>
            </a:endParaRPr>
          </a:p>
        </p:txBody>
      </p:sp>
      <p:sp>
        <p:nvSpPr>
          <p:cNvPr id="3" name="Footer Placeholder 2"/>
          <p:cNvSpPr>
            <a:spLocks noGrp="1"/>
          </p:cNvSpPr>
          <p:nvPr>
            <p:ph type="ftr" sz="quarter" idx="11"/>
          </p:nvPr>
        </p:nvSpPr>
        <p:spPr/>
        <p:txBody>
          <a:bodyPr lIns="90893" tIns="45463" rIns="90893" bIns="45463"/>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495B0675-6738-4F61-B68F-FB8682E8DE3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506178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xmlns="" id="{4838ADC6-C906-4E78-ADE2-FF3FAF405343}"/>
              </a:ext>
            </a:extLst>
          </p:cNvPr>
          <p:cNvSpPr>
            <a:spLocks noGrp="1"/>
          </p:cNvSpPr>
          <p:nvPr>
            <p:ph type="body" sz="quarter" idx="10" hasCustomPrompt="1"/>
          </p:nvPr>
        </p:nvSpPr>
        <p:spPr>
          <a:xfrm>
            <a:off x="1371601" y="493033"/>
            <a:ext cx="9448800" cy="771526"/>
          </a:xfrm>
        </p:spPr>
        <p:txBody>
          <a:bodyPr anchor="ctr">
            <a:normAutofit/>
          </a:bodyPr>
          <a:lstStyle>
            <a:lvl1pPr marL="0" indent="0" algn="ctr">
              <a:lnSpc>
                <a:spcPct val="100000"/>
              </a:lnSpc>
              <a:buNone/>
              <a:defRPr sz="4000" b="1">
                <a:latin typeface="+mj-lt"/>
              </a:defRPr>
            </a:lvl1pPr>
          </a:lstStyle>
          <a:p>
            <a:pPr lvl="0"/>
            <a:r>
              <a:rPr lang="en-US" dirty="0"/>
              <a:t>Write Title here</a:t>
            </a:r>
          </a:p>
        </p:txBody>
      </p:sp>
    </p:spTree>
    <p:extLst>
      <p:ext uri="{BB962C8B-B14F-4D97-AF65-F5344CB8AC3E}">
        <p14:creationId xmlns:p14="http://schemas.microsoft.com/office/powerpoint/2010/main" val="25919343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7FC4D2-4B05-4E1C-98D4-EA338ECCAE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BFAA33-A067-4D48-99D4-7E2C06E2647A}"/>
              </a:ext>
            </a:extLst>
          </p:cNvPr>
          <p:cNvSpPr>
            <a:spLocks noGrp="1"/>
          </p:cNvSpPr>
          <p:nvPr>
            <p:ph type="subTitle" idx="1"/>
          </p:nvPr>
        </p:nvSpPr>
        <p:spPr>
          <a:xfrm>
            <a:off x="1524000" y="3602038"/>
            <a:ext cx="9144000" cy="1655762"/>
          </a:xfrm>
        </p:spPr>
        <p:txBody>
          <a:bodyPr/>
          <a:lstStyle>
            <a:lvl1pPr marL="0" indent="0" algn="ctr">
              <a:buNone/>
              <a:defRPr sz="2400"/>
            </a:lvl1pPr>
            <a:lvl2pPr marL="455600" indent="0" algn="ctr">
              <a:buNone/>
              <a:defRPr sz="2000"/>
            </a:lvl2pPr>
            <a:lvl3pPr marL="911203" indent="0" algn="ctr">
              <a:buNone/>
              <a:defRPr sz="1800"/>
            </a:lvl3pPr>
            <a:lvl4pPr marL="1366809" indent="0" algn="ctr">
              <a:buNone/>
              <a:defRPr sz="1600"/>
            </a:lvl4pPr>
            <a:lvl5pPr marL="1822408" indent="0" algn="ctr">
              <a:buNone/>
              <a:defRPr sz="1600"/>
            </a:lvl5pPr>
            <a:lvl6pPr marL="2278013" indent="0" algn="ctr">
              <a:buNone/>
              <a:defRPr sz="1600"/>
            </a:lvl6pPr>
            <a:lvl7pPr marL="2733616" indent="0" algn="ctr">
              <a:buNone/>
              <a:defRPr sz="1600"/>
            </a:lvl7pPr>
            <a:lvl8pPr marL="3189219" indent="0" algn="ctr">
              <a:buNone/>
              <a:defRPr sz="1600"/>
            </a:lvl8pPr>
            <a:lvl9pPr marL="364482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1E38BDF-EEF6-4E5F-9687-7733AE01FACB}"/>
              </a:ext>
            </a:extLst>
          </p:cNvPr>
          <p:cNvSpPr>
            <a:spLocks noGrp="1"/>
          </p:cNvSpPr>
          <p:nvPr>
            <p:ph type="dt" sz="half" idx="10"/>
          </p:nvPr>
        </p:nvSpPr>
        <p:spPr/>
        <p:txBody>
          <a:bodyPr lIns="91116" tIns="45563" rIns="91116" bIns="45563"/>
          <a:lstStyle/>
          <a:p>
            <a:fld id="{49E7E15F-6DE7-45B5-97BD-FCCE8A94AE5F}"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C967275-10C9-4D03-8784-AF5AF9BAFE7A}"/>
              </a:ext>
            </a:extLst>
          </p:cNvPr>
          <p:cNvSpPr>
            <a:spLocks noGrp="1"/>
          </p:cNvSpPr>
          <p:nvPr>
            <p:ph type="ftr" sz="quarter" idx="11"/>
          </p:nvPr>
        </p:nvSpPr>
        <p:spPr/>
        <p:txBody>
          <a:bodyPr lIns="91116" tIns="45563" rIns="91116" bIns="45563"/>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89E2F0-356F-42DC-95C3-9031886B116A}"/>
              </a:ext>
            </a:extLst>
          </p:cNvPr>
          <p:cNvSpPr>
            <a:spLocks noGrp="1"/>
          </p:cNvSpPr>
          <p:nvPr>
            <p:ph type="sldNum" sz="quarter" idx="12"/>
          </p:nvPr>
        </p:nvSpPr>
        <p:spPr/>
        <p:txBody>
          <a:bodyPr/>
          <a:lstStyle/>
          <a:p>
            <a:fld id="{0FA9C058-2B91-41D6-A4DE-F9167B41DE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253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6" name="Slide Number Placeholder 5"/>
          <p:cNvSpPr>
            <a:spLocks noGrp="1"/>
          </p:cNvSpPr>
          <p:nvPr>
            <p:ph type="sldNum" sz="quarter" idx="12"/>
          </p:nvPr>
        </p:nvSpPr>
        <p:spPr/>
        <p:txBody>
          <a:bodyPr/>
          <a:lstStyle/>
          <a:p>
            <a:fld id="{2079BD69-FF30-450A-B7B2-1E0FE13F0EE7}" type="slidenum">
              <a:rPr lang="en-US" smtClean="0"/>
              <a:t>‹#›</a:t>
            </a:fld>
            <a:endParaRPr lang="en-US"/>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18816213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9A06D8-D1FF-45CB-A00B-C8C95FEC44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9DD44AB-6E70-4F5F-87C6-F22570FF9C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CCA1C26-51C2-4699-BBC2-2CE962A6E9B4}"/>
              </a:ext>
            </a:extLst>
          </p:cNvPr>
          <p:cNvSpPr>
            <a:spLocks noGrp="1"/>
          </p:cNvSpPr>
          <p:nvPr>
            <p:ph type="dt" sz="half" idx="10"/>
          </p:nvPr>
        </p:nvSpPr>
        <p:spPr/>
        <p:txBody>
          <a:bodyPr/>
          <a:lstStyle/>
          <a:p>
            <a:fld id="{E46D1C55-BB47-4BE2-A04E-640498FED53C}" type="datetimeFigureOut">
              <a:rPr lang="en-US" smtClean="0"/>
              <a:t>10/26/2022</a:t>
            </a:fld>
            <a:endParaRPr lang="en-US"/>
          </a:p>
        </p:txBody>
      </p:sp>
      <p:sp>
        <p:nvSpPr>
          <p:cNvPr id="5" name="Footer Placeholder 4">
            <a:extLst>
              <a:ext uri="{FF2B5EF4-FFF2-40B4-BE49-F238E27FC236}">
                <a16:creationId xmlns:a16="http://schemas.microsoft.com/office/drawing/2014/main" xmlns="" id="{DBB60FF6-FB9B-4710-8756-97FE8979F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BEA3910-BD06-4879-BCAB-264ED0245C03}"/>
              </a:ext>
            </a:extLst>
          </p:cNvPr>
          <p:cNvSpPr>
            <a:spLocks noGrp="1"/>
          </p:cNvSpPr>
          <p:nvPr>
            <p:ph type="sldNum" sz="quarter" idx="12"/>
          </p:nvPr>
        </p:nvSpPr>
        <p:spPr/>
        <p:txBody>
          <a:bodyPr/>
          <a:lstStyle/>
          <a:p>
            <a:fld id="{FA212E5D-3B14-4B28-8DBD-223086C1D007}" type="slidenum">
              <a:rPr lang="en-US" smtClean="0"/>
              <a:t>‹#›</a:t>
            </a:fld>
            <a:endParaRPr lang="en-US"/>
          </a:p>
        </p:txBody>
      </p:sp>
    </p:spTree>
    <p:extLst>
      <p:ext uri="{BB962C8B-B14F-4D97-AF65-F5344CB8AC3E}">
        <p14:creationId xmlns:p14="http://schemas.microsoft.com/office/powerpoint/2010/main" val="10201168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7A6962-32C6-4A62-8159-94F65E61EC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D478D65-6E46-4833-91BE-A734219042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3430CEE-C462-433D-932B-705775320821}"/>
              </a:ext>
            </a:extLst>
          </p:cNvPr>
          <p:cNvSpPr>
            <a:spLocks noGrp="1"/>
          </p:cNvSpPr>
          <p:nvPr>
            <p:ph type="dt" sz="half" idx="10"/>
          </p:nvPr>
        </p:nvSpPr>
        <p:spPr/>
        <p:txBody>
          <a:bodyPr/>
          <a:lstStyle/>
          <a:p>
            <a:fld id="{E46D1C55-BB47-4BE2-A04E-640498FED53C}" type="datetimeFigureOut">
              <a:rPr lang="en-US" smtClean="0"/>
              <a:t>10/26/2022</a:t>
            </a:fld>
            <a:endParaRPr lang="en-US"/>
          </a:p>
        </p:txBody>
      </p:sp>
      <p:sp>
        <p:nvSpPr>
          <p:cNvPr id="5" name="Footer Placeholder 4">
            <a:extLst>
              <a:ext uri="{FF2B5EF4-FFF2-40B4-BE49-F238E27FC236}">
                <a16:creationId xmlns:a16="http://schemas.microsoft.com/office/drawing/2014/main" xmlns="" id="{A027E06B-608F-4A19-A301-4CCDA9070B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4288D4-7DF3-42C0-A4D2-C5EE6E629850}"/>
              </a:ext>
            </a:extLst>
          </p:cNvPr>
          <p:cNvSpPr>
            <a:spLocks noGrp="1"/>
          </p:cNvSpPr>
          <p:nvPr>
            <p:ph type="sldNum" sz="quarter" idx="12"/>
          </p:nvPr>
        </p:nvSpPr>
        <p:spPr/>
        <p:txBody>
          <a:bodyPr/>
          <a:lstStyle/>
          <a:p>
            <a:fld id="{FA212E5D-3B14-4B28-8DBD-223086C1D007}" type="slidenum">
              <a:rPr lang="en-US" smtClean="0"/>
              <a:t>‹#›</a:t>
            </a:fld>
            <a:endParaRPr lang="en-US"/>
          </a:p>
        </p:txBody>
      </p:sp>
    </p:spTree>
    <p:extLst>
      <p:ext uri="{BB962C8B-B14F-4D97-AF65-F5344CB8AC3E}">
        <p14:creationId xmlns:p14="http://schemas.microsoft.com/office/powerpoint/2010/main" val="1357562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7F2983-51EC-4011-88A3-1AB878445A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9781632-B33D-4EC5-BAF3-70D5726B28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192A8B6-94B5-4C3C-88F9-E0C6A4557309}"/>
              </a:ext>
            </a:extLst>
          </p:cNvPr>
          <p:cNvSpPr>
            <a:spLocks noGrp="1"/>
          </p:cNvSpPr>
          <p:nvPr>
            <p:ph type="dt" sz="half" idx="10"/>
          </p:nvPr>
        </p:nvSpPr>
        <p:spPr/>
        <p:txBody>
          <a:bodyPr/>
          <a:lstStyle/>
          <a:p>
            <a:fld id="{E46D1C55-BB47-4BE2-A04E-640498FED53C}" type="datetimeFigureOut">
              <a:rPr lang="en-US" smtClean="0"/>
              <a:t>10/26/2022</a:t>
            </a:fld>
            <a:endParaRPr lang="en-US"/>
          </a:p>
        </p:txBody>
      </p:sp>
      <p:sp>
        <p:nvSpPr>
          <p:cNvPr id="5" name="Footer Placeholder 4">
            <a:extLst>
              <a:ext uri="{FF2B5EF4-FFF2-40B4-BE49-F238E27FC236}">
                <a16:creationId xmlns:a16="http://schemas.microsoft.com/office/drawing/2014/main" xmlns="" id="{8AF1B855-5FDE-4178-AF1A-C86CF871E5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CDCAF2E-2DF0-4290-8220-DCDF4CC4FE3F}"/>
              </a:ext>
            </a:extLst>
          </p:cNvPr>
          <p:cNvSpPr>
            <a:spLocks noGrp="1"/>
          </p:cNvSpPr>
          <p:nvPr>
            <p:ph type="sldNum" sz="quarter" idx="12"/>
          </p:nvPr>
        </p:nvSpPr>
        <p:spPr/>
        <p:txBody>
          <a:bodyPr/>
          <a:lstStyle/>
          <a:p>
            <a:fld id="{FA212E5D-3B14-4B28-8DBD-223086C1D007}" type="slidenum">
              <a:rPr lang="en-US" smtClean="0"/>
              <a:t>‹#›</a:t>
            </a:fld>
            <a:endParaRPr lang="en-US"/>
          </a:p>
        </p:txBody>
      </p:sp>
    </p:spTree>
    <p:extLst>
      <p:ext uri="{BB962C8B-B14F-4D97-AF65-F5344CB8AC3E}">
        <p14:creationId xmlns:p14="http://schemas.microsoft.com/office/powerpoint/2010/main" val="32311282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46A2BC-ADD3-47C7-B783-73519F8A31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8E75D0-1E76-455E-A645-03D0AE2B39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E494642-A061-45CA-AA7E-A482BCBEAF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F0245F2-4A84-4BCB-B735-C072BBF6B943}"/>
              </a:ext>
            </a:extLst>
          </p:cNvPr>
          <p:cNvSpPr>
            <a:spLocks noGrp="1"/>
          </p:cNvSpPr>
          <p:nvPr>
            <p:ph type="dt" sz="half" idx="10"/>
          </p:nvPr>
        </p:nvSpPr>
        <p:spPr/>
        <p:txBody>
          <a:bodyPr/>
          <a:lstStyle/>
          <a:p>
            <a:fld id="{E46D1C55-BB47-4BE2-A04E-640498FED53C}" type="datetimeFigureOut">
              <a:rPr lang="en-US" smtClean="0"/>
              <a:t>10/26/2022</a:t>
            </a:fld>
            <a:endParaRPr lang="en-US"/>
          </a:p>
        </p:txBody>
      </p:sp>
      <p:sp>
        <p:nvSpPr>
          <p:cNvPr id="6" name="Footer Placeholder 5">
            <a:extLst>
              <a:ext uri="{FF2B5EF4-FFF2-40B4-BE49-F238E27FC236}">
                <a16:creationId xmlns:a16="http://schemas.microsoft.com/office/drawing/2014/main" xmlns="" id="{C3052537-1D35-4691-8A9B-26D0C48FD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2C37150-8756-4502-BA75-8318D4BD3626}"/>
              </a:ext>
            </a:extLst>
          </p:cNvPr>
          <p:cNvSpPr>
            <a:spLocks noGrp="1"/>
          </p:cNvSpPr>
          <p:nvPr>
            <p:ph type="sldNum" sz="quarter" idx="12"/>
          </p:nvPr>
        </p:nvSpPr>
        <p:spPr/>
        <p:txBody>
          <a:bodyPr/>
          <a:lstStyle/>
          <a:p>
            <a:fld id="{FA212E5D-3B14-4B28-8DBD-223086C1D007}" type="slidenum">
              <a:rPr lang="en-US" smtClean="0"/>
              <a:t>‹#›</a:t>
            </a:fld>
            <a:endParaRPr lang="en-US"/>
          </a:p>
        </p:txBody>
      </p:sp>
    </p:spTree>
    <p:extLst>
      <p:ext uri="{BB962C8B-B14F-4D97-AF65-F5344CB8AC3E}">
        <p14:creationId xmlns:p14="http://schemas.microsoft.com/office/powerpoint/2010/main" val="24037971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507B62-3961-493A-9C89-2817A876F2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5B7A1EE-B9E3-4A60-ACEA-DA0464F36C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E66CD0B-522C-48F0-AEC9-FC61A30CE4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37F745D-C80E-4F4E-AACC-DDDAEEE8EC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035C8E2-9A30-40C2-B9F4-4A7309B9F8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0928106-635B-4259-8066-46A8DDDEB24F}"/>
              </a:ext>
            </a:extLst>
          </p:cNvPr>
          <p:cNvSpPr>
            <a:spLocks noGrp="1"/>
          </p:cNvSpPr>
          <p:nvPr>
            <p:ph type="dt" sz="half" idx="10"/>
          </p:nvPr>
        </p:nvSpPr>
        <p:spPr/>
        <p:txBody>
          <a:bodyPr/>
          <a:lstStyle/>
          <a:p>
            <a:fld id="{E46D1C55-BB47-4BE2-A04E-640498FED53C}" type="datetimeFigureOut">
              <a:rPr lang="en-US" smtClean="0"/>
              <a:t>10/26/2022</a:t>
            </a:fld>
            <a:endParaRPr lang="en-US"/>
          </a:p>
        </p:txBody>
      </p:sp>
      <p:sp>
        <p:nvSpPr>
          <p:cNvPr id="8" name="Footer Placeholder 7">
            <a:extLst>
              <a:ext uri="{FF2B5EF4-FFF2-40B4-BE49-F238E27FC236}">
                <a16:creationId xmlns:a16="http://schemas.microsoft.com/office/drawing/2014/main" xmlns="" id="{E974C6D0-FC0F-485B-9536-6562746051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00D714E-F9F1-4B5B-9BC8-5188F852B35C}"/>
              </a:ext>
            </a:extLst>
          </p:cNvPr>
          <p:cNvSpPr>
            <a:spLocks noGrp="1"/>
          </p:cNvSpPr>
          <p:nvPr>
            <p:ph type="sldNum" sz="quarter" idx="12"/>
          </p:nvPr>
        </p:nvSpPr>
        <p:spPr/>
        <p:txBody>
          <a:bodyPr/>
          <a:lstStyle/>
          <a:p>
            <a:fld id="{FA212E5D-3B14-4B28-8DBD-223086C1D007}" type="slidenum">
              <a:rPr lang="en-US" smtClean="0"/>
              <a:t>‹#›</a:t>
            </a:fld>
            <a:endParaRPr lang="en-US"/>
          </a:p>
        </p:txBody>
      </p:sp>
    </p:spTree>
    <p:extLst>
      <p:ext uri="{BB962C8B-B14F-4D97-AF65-F5344CB8AC3E}">
        <p14:creationId xmlns:p14="http://schemas.microsoft.com/office/powerpoint/2010/main" val="13269231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5734C8-E545-4153-9F5E-19D5E3C433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4D6188D-1ADD-426C-983B-0A3A9A2D841B}"/>
              </a:ext>
            </a:extLst>
          </p:cNvPr>
          <p:cNvSpPr>
            <a:spLocks noGrp="1"/>
          </p:cNvSpPr>
          <p:nvPr>
            <p:ph type="dt" sz="half" idx="10"/>
          </p:nvPr>
        </p:nvSpPr>
        <p:spPr/>
        <p:txBody>
          <a:bodyPr/>
          <a:lstStyle/>
          <a:p>
            <a:fld id="{E46D1C55-BB47-4BE2-A04E-640498FED53C}" type="datetimeFigureOut">
              <a:rPr lang="en-US" smtClean="0"/>
              <a:t>10/26/2022</a:t>
            </a:fld>
            <a:endParaRPr lang="en-US"/>
          </a:p>
        </p:txBody>
      </p:sp>
      <p:sp>
        <p:nvSpPr>
          <p:cNvPr id="4" name="Footer Placeholder 3">
            <a:extLst>
              <a:ext uri="{FF2B5EF4-FFF2-40B4-BE49-F238E27FC236}">
                <a16:creationId xmlns:a16="http://schemas.microsoft.com/office/drawing/2014/main" xmlns="" id="{D780F00E-1D38-43D5-9B6A-9CD331132C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5194CE3-443B-44E8-AF05-B5070BC6DFF6}"/>
              </a:ext>
            </a:extLst>
          </p:cNvPr>
          <p:cNvSpPr>
            <a:spLocks noGrp="1"/>
          </p:cNvSpPr>
          <p:nvPr>
            <p:ph type="sldNum" sz="quarter" idx="12"/>
          </p:nvPr>
        </p:nvSpPr>
        <p:spPr/>
        <p:txBody>
          <a:bodyPr/>
          <a:lstStyle/>
          <a:p>
            <a:fld id="{FA212E5D-3B14-4B28-8DBD-223086C1D007}" type="slidenum">
              <a:rPr lang="en-US" smtClean="0"/>
              <a:t>‹#›</a:t>
            </a:fld>
            <a:endParaRPr lang="en-US"/>
          </a:p>
        </p:txBody>
      </p:sp>
    </p:spTree>
    <p:extLst>
      <p:ext uri="{BB962C8B-B14F-4D97-AF65-F5344CB8AC3E}">
        <p14:creationId xmlns:p14="http://schemas.microsoft.com/office/powerpoint/2010/main" val="9088154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F09089-0A6B-463B-B2AC-43AE84FAD3C2}"/>
              </a:ext>
            </a:extLst>
          </p:cNvPr>
          <p:cNvSpPr>
            <a:spLocks noGrp="1"/>
          </p:cNvSpPr>
          <p:nvPr>
            <p:ph type="dt" sz="half" idx="10"/>
          </p:nvPr>
        </p:nvSpPr>
        <p:spPr/>
        <p:txBody>
          <a:bodyPr/>
          <a:lstStyle/>
          <a:p>
            <a:fld id="{E46D1C55-BB47-4BE2-A04E-640498FED53C}" type="datetimeFigureOut">
              <a:rPr lang="en-US" smtClean="0"/>
              <a:t>10/26/2022</a:t>
            </a:fld>
            <a:endParaRPr lang="en-US"/>
          </a:p>
        </p:txBody>
      </p:sp>
      <p:sp>
        <p:nvSpPr>
          <p:cNvPr id="3" name="Footer Placeholder 2">
            <a:extLst>
              <a:ext uri="{FF2B5EF4-FFF2-40B4-BE49-F238E27FC236}">
                <a16:creationId xmlns:a16="http://schemas.microsoft.com/office/drawing/2014/main" xmlns="" id="{13F19EBA-D365-4035-88A1-B7CF807A45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89F5961-B42C-4F35-94BA-399C10B44362}"/>
              </a:ext>
            </a:extLst>
          </p:cNvPr>
          <p:cNvSpPr>
            <a:spLocks noGrp="1"/>
          </p:cNvSpPr>
          <p:nvPr>
            <p:ph type="sldNum" sz="quarter" idx="12"/>
          </p:nvPr>
        </p:nvSpPr>
        <p:spPr/>
        <p:txBody>
          <a:bodyPr/>
          <a:lstStyle/>
          <a:p>
            <a:fld id="{FA212E5D-3B14-4B28-8DBD-223086C1D007}" type="slidenum">
              <a:rPr lang="en-US" smtClean="0"/>
              <a:t>‹#›</a:t>
            </a:fld>
            <a:endParaRPr lang="en-US"/>
          </a:p>
        </p:txBody>
      </p:sp>
    </p:spTree>
    <p:extLst>
      <p:ext uri="{BB962C8B-B14F-4D97-AF65-F5344CB8AC3E}">
        <p14:creationId xmlns:p14="http://schemas.microsoft.com/office/powerpoint/2010/main" val="15384960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FAE80E-DDC8-4C1E-BD30-B1E6F6A663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E083B00-A287-4847-A2F6-A29940A37D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FB859D4-25BA-4DEC-B4A2-20249D5E45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57B666E-D23D-4FA1-BA2D-2435C04FC025}"/>
              </a:ext>
            </a:extLst>
          </p:cNvPr>
          <p:cNvSpPr>
            <a:spLocks noGrp="1"/>
          </p:cNvSpPr>
          <p:nvPr>
            <p:ph type="dt" sz="half" idx="10"/>
          </p:nvPr>
        </p:nvSpPr>
        <p:spPr/>
        <p:txBody>
          <a:bodyPr/>
          <a:lstStyle/>
          <a:p>
            <a:fld id="{E46D1C55-BB47-4BE2-A04E-640498FED53C}" type="datetimeFigureOut">
              <a:rPr lang="en-US" smtClean="0"/>
              <a:t>10/26/2022</a:t>
            </a:fld>
            <a:endParaRPr lang="en-US"/>
          </a:p>
        </p:txBody>
      </p:sp>
      <p:sp>
        <p:nvSpPr>
          <p:cNvPr id="6" name="Footer Placeholder 5">
            <a:extLst>
              <a:ext uri="{FF2B5EF4-FFF2-40B4-BE49-F238E27FC236}">
                <a16:creationId xmlns:a16="http://schemas.microsoft.com/office/drawing/2014/main" xmlns="" id="{8FBC6CEB-921E-4D10-AB72-11F48BB8FC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51321EE-7323-4769-BC7C-9782B60B1CDA}"/>
              </a:ext>
            </a:extLst>
          </p:cNvPr>
          <p:cNvSpPr>
            <a:spLocks noGrp="1"/>
          </p:cNvSpPr>
          <p:nvPr>
            <p:ph type="sldNum" sz="quarter" idx="12"/>
          </p:nvPr>
        </p:nvSpPr>
        <p:spPr/>
        <p:txBody>
          <a:bodyPr/>
          <a:lstStyle/>
          <a:p>
            <a:fld id="{FA212E5D-3B14-4B28-8DBD-223086C1D007}" type="slidenum">
              <a:rPr lang="en-US" smtClean="0"/>
              <a:t>‹#›</a:t>
            </a:fld>
            <a:endParaRPr lang="en-US"/>
          </a:p>
        </p:txBody>
      </p:sp>
    </p:spTree>
    <p:extLst>
      <p:ext uri="{BB962C8B-B14F-4D97-AF65-F5344CB8AC3E}">
        <p14:creationId xmlns:p14="http://schemas.microsoft.com/office/powerpoint/2010/main" val="36067761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AF7920-C37D-4252-92B4-9C7DEA0895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012F66-AB89-4062-B608-DE2B7FAB12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5D9F04B-6692-4C5C-999C-C12617849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F57A763-2460-4C51-9880-5A7D837BF6C1}"/>
              </a:ext>
            </a:extLst>
          </p:cNvPr>
          <p:cNvSpPr>
            <a:spLocks noGrp="1"/>
          </p:cNvSpPr>
          <p:nvPr>
            <p:ph type="dt" sz="half" idx="10"/>
          </p:nvPr>
        </p:nvSpPr>
        <p:spPr/>
        <p:txBody>
          <a:bodyPr/>
          <a:lstStyle/>
          <a:p>
            <a:fld id="{E46D1C55-BB47-4BE2-A04E-640498FED53C}" type="datetimeFigureOut">
              <a:rPr lang="en-US" smtClean="0"/>
              <a:t>10/26/2022</a:t>
            </a:fld>
            <a:endParaRPr lang="en-US"/>
          </a:p>
        </p:txBody>
      </p:sp>
      <p:sp>
        <p:nvSpPr>
          <p:cNvPr id="6" name="Footer Placeholder 5">
            <a:extLst>
              <a:ext uri="{FF2B5EF4-FFF2-40B4-BE49-F238E27FC236}">
                <a16:creationId xmlns:a16="http://schemas.microsoft.com/office/drawing/2014/main" xmlns="" id="{F730AC51-6406-4920-A2C4-CBAE85BAA4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F11F729-7EF0-433B-8800-94A9A8CA493B}"/>
              </a:ext>
            </a:extLst>
          </p:cNvPr>
          <p:cNvSpPr>
            <a:spLocks noGrp="1"/>
          </p:cNvSpPr>
          <p:nvPr>
            <p:ph type="sldNum" sz="quarter" idx="12"/>
          </p:nvPr>
        </p:nvSpPr>
        <p:spPr/>
        <p:txBody>
          <a:bodyPr/>
          <a:lstStyle/>
          <a:p>
            <a:fld id="{FA212E5D-3B14-4B28-8DBD-223086C1D007}" type="slidenum">
              <a:rPr lang="en-US" smtClean="0"/>
              <a:t>‹#›</a:t>
            </a:fld>
            <a:endParaRPr lang="en-US"/>
          </a:p>
        </p:txBody>
      </p:sp>
    </p:spTree>
    <p:extLst>
      <p:ext uri="{BB962C8B-B14F-4D97-AF65-F5344CB8AC3E}">
        <p14:creationId xmlns:p14="http://schemas.microsoft.com/office/powerpoint/2010/main" val="22986609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418566-B831-4A22-B3E3-228B68C9FE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8F45E42-3D5D-49C5-9DD1-B6CEE4603B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34C60C-E9B8-4292-B034-2C5927C81E03}"/>
              </a:ext>
            </a:extLst>
          </p:cNvPr>
          <p:cNvSpPr>
            <a:spLocks noGrp="1"/>
          </p:cNvSpPr>
          <p:nvPr>
            <p:ph type="dt" sz="half" idx="10"/>
          </p:nvPr>
        </p:nvSpPr>
        <p:spPr/>
        <p:txBody>
          <a:bodyPr/>
          <a:lstStyle/>
          <a:p>
            <a:fld id="{E46D1C55-BB47-4BE2-A04E-640498FED53C}" type="datetimeFigureOut">
              <a:rPr lang="en-US" smtClean="0"/>
              <a:t>10/26/2022</a:t>
            </a:fld>
            <a:endParaRPr lang="en-US"/>
          </a:p>
        </p:txBody>
      </p:sp>
      <p:sp>
        <p:nvSpPr>
          <p:cNvPr id="5" name="Footer Placeholder 4">
            <a:extLst>
              <a:ext uri="{FF2B5EF4-FFF2-40B4-BE49-F238E27FC236}">
                <a16:creationId xmlns:a16="http://schemas.microsoft.com/office/drawing/2014/main" xmlns="" id="{279BF0D7-1161-4B15-AEBF-A403A3EE2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39361E5-5A44-44A2-B4C7-BF8AFDA78CA1}"/>
              </a:ext>
            </a:extLst>
          </p:cNvPr>
          <p:cNvSpPr>
            <a:spLocks noGrp="1"/>
          </p:cNvSpPr>
          <p:nvPr>
            <p:ph type="sldNum" sz="quarter" idx="12"/>
          </p:nvPr>
        </p:nvSpPr>
        <p:spPr/>
        <p:txBody>
          <a:bodyPr/>
          <a:lstStyle/>
          <a:p>
            <a:fld id="{FA212E5D-3B14-4B28-8DBD-223086C1D007}" type="slidenum">
              <a:rPr lang="en-US" smtClean="0"/>
              <a:t>‹#›</a:t>
            </a:fld>
            <a:endParaRPr lang="en-US"/>
          </a:p>
        </p:txBody>
      </p:sp>
    </p:spTree>
    <p:extLst>
      <p:ext uri="{BB962C8B-B14F-4D97-AF65-F5344CB8AC3E}">
        <p14:creationId xmlns:p14="http://schemas.microsoft.com/office/powerpoint/2010/main" val="2602302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578223" y="1210751"/>
            <a:ext cx="5441577" cy="496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210751"/>
            <a:ext cx="5472953" cy="496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7" name="Slide Number Placeholder 6"/>
          <p:cNvSpPr>
            <a:spLocks noGrp="1"/>
          </p:cNvSpPr>
          <p:nvPr>
            <p:ph type="sldNum" sz="quarter" idx="12"/>
          </p:nvPr>
        </p:nvSpPr>
        <p:spPr/>
        <p:txBody>
          <a:bodyPr/>
          <a:lstStyle/>
          <a:p>
            <a:fld id="{2079BD69-FF30-450A-B7B2-1E0FE13F0EE7}" type="slidenum">
              <a:rPr lang="en-US" smtClean="0"/>
              <a:t>‹#›</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23029903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C54EBCD-716A-44E2-BC4C-BF487A46F3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42F0F5C-631D-4163-855F-EF3AB07316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2FB082-5382-4168-A34C-A37DDC880458}"/>
              </a:ext>
            </a:extLst>
          </p:cNvPr>
          <p:cNvSpPr>
            <a:spLocks noGrp="1"/>
          </p:cNvSpPr>
          <p:nvPr>
            <p:ph type="dt" sz="half" idx="10"/>
          </p:nvPr>
        </p:nvSpPr>
        <p:spPr/>
        <p:txBody>
          <a:bodyPr/>
          <a:lstStyle/>
          <a:p>
            <a:fld id="{E46D1C55-BB47-4BE2-A04E-640498FED53C}" type="datetimeFigureOut">
              <a:rPr lang="en-US" smtClean="0"/>
              <a:t>10/26/2022</a:t>
            </a:fld>
            <a:endParaRPr lang="en-US"/>
          </a:p>
        </p:txBody>
      </p:sp>
      <p:sp>
        <p:nvSpPr>
          <p:cNvPr id="5" name="Footer Placeholder 4">
            <a:extLst>
              <a:ext uri="{FF2B5EF4-FFF2-40B4-BE49-F238E27FC236}">
                <a16:creationId xmlns:a16="http://schemas.microsoft.com/office/drawing/2014/main" xmlns="" id="{70F130AC-52D7-47EE-9C0F-92FEBED3EB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1CC3C0-AB37-41CB-A218-43C443706E5F}"/>
              </a:ext>
            </a:extLst>
          </p:cNvPr>
          <p:cNvSpPr>
            <a:spLocks noGrp="1"/>
          </p:cNvSpPr>
          <p:nvPr>
            <p:ph type="sldNum" sz="quarter" idx="12"/>
          </p:nvPr>
        </p:nvSpPr>
        <p:spPr/>
        <p:txBody>
          <a:bodyPr/>
          <a:lstStyle/>
          <a:p>
            <a:fld id="{FA212E5D-3B14-4B28-8DBD-223086C1D007}" type="slidenum">
              <a:rPr lang="en-US" smtClean="0"/>
              <a:t>‹#›</a:t>
            </a:fld>
            <a:endParaRPr lang="en-US"/>
          </a:p>
        </p:txBody>
      </p:sp>
    </p:spTree>
    <p:extLst>
      <p:ext uri="{BB962C8B-B14F-4D97-AF65-F5344CB8AC3E}">
        <p14:creationId xmlns:p14="http://schemas.microsoft.com/office/powerpoint/2010/main" val="37787884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5274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xmlns="" id="{D7231665-FEB2-44BE-B67A-D7835C23A5B8}"/>
              </a:ext>
            </a:extLst>
          </p:cNvPr>
          <p:cNvSpPr>
            <a:spLocks noGrp="1"/>
          </p:cNvSpPr>
          <p:nvPr>
            <p:ph type="body" sz="quarter" idx="10" hasCustomPrompt="1"/>
          </p:nvPr>
        </p:nvSpPr>
        <p:spPr>
          <a:xfrm>
            <a:off x="1371600" y="3879850"/>
            <a:ext cx="9448800" cy="650875"/>
          </a:xfrm>
        </p:spPr>
        <p:txBody>
          <a:bodyPr anchor="ctr">
            <a:normAutofit/>
          </a:bodyPr>
          <a:lstStyle>
            <a:lvl1pPr marL="0" indent="0" algn="ctr">
              <a:lnSpc>
                <a:spcPct val="100000"/>
              </a:lnSpc>
              <a:buNone/>
              <a:defRPr sz="3200" b="1"/>
            </a:lvl1pPr>
          </a:lstStyle>
          <a:p>
            <a:pPr lvl="0"/>
            <a:r>
              <a:rPr lang="en-US" dirty="0"/>
              <a:t>Write Title Here</a:t>
            </a:r>
          </a:p>
        </p:txBody>
      </p:sp>
    </p:spTree>
    <p:extLst>
      <p:ext uri="{BB962C8B-B14F-4D97-AF65-F5344CB8AC3E}">
        <p14:creationId xmlns:p14="http://schemas.microsoft.com/office/powerpoint/2010/main" val="15496433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xmlns="" id="{D273F90C-DA7E-449B-AE50-3B9FCEF38E8B}"/>
              </a:ext>
            </a:extLst>
          </p:cNvPr>
          <p:cNvSpPr>
            <a:spLocks noGrp="1"/>
          </p:cNvSpPr>
          <p:nvPr>
            <p:ph type="pic" sz="quarter" idx="10"/>
          </p:nvPr>
        </p:nvSpPr>
        <p:spPr>
          <a:xfrm>
            <a:off x="1529736" y="1765956"/>
            <a:ext cx="1865376" cy="1865376"/>
          </a:xfrm>
          <a:prstGeom prst="roundRect">
            <a:avLst/>
          </a:prstGeom>
          <a:solidFill>
            <a:schemeClr val="bg2">
              <a:lumMod val="95000"/>
            </a:schemeClr>
          </a:solidFill>
        </p:spPr>
        <p:txBody>
          <a:bodyPr wrap="square">
            <a:noAutofit/>
          </a:bodyPr>
          <a:lstStyle>
            <a:lvl1pPr>
              <a:defRPr sz="800"/>
            </a:lvl1pPr>
          </a:lstStyle>
          <a:p>
            <a:endParaRPr lang="en-US"/>
          </a:p>
        </p:txBody>
      </p:sp>
      <p:sp>
        <p:nvSpPr>
          <p:cNvPr id="3" name="Picture Placeholder 15">
            <a:extLst>
              <a:ext uri="{FF2B5EF4-FFF2-40B4-BE49-F238E27FC236}">
                <a16:creationId xmlns:a16="http://schemas.microsoft.com/office/drawing/2014/main" xmlns="" id="{8C06DF97-DBDF-41A4-92AA-1BC6B3D21282}"/>
              </a:ext>
            </a:extLst>
          </p:cNvPr>
          <p:cNvSpPr>
            <a:spLocks noGrp="1"/>
          </p:cNvSpPr>
          <p:nvPr>
            <p:ph type="pic" sz="quarter" idx="11"/>
          </p:nvPr>
        </p:nvSpPr>
        <p:spPr>
          <a:xfrm>
            <a:off x="3540252" y="1765956"/>
            <a:ext cx="2990088" cy="1865376"/>
          </a:xfrm>
          <a:prstGeom prst="roundRect">
            <a:avLst/>
          </a:prstGeom>
          <a:solidFill>
            <a:schemeClr val="bg2">
              <a:lumMod val="75000"/>
            </a:schemeClr>
          </a:solidFill>
        </p:spPr>
        <p:txBody>
          <a:bodyPr wrap="square">
            <a:noAutofit/>
          </a:bodyPr>
          <a:lstStyle>
            <a:lvl1pPr>
              <a:defRPr sz="800"/>
            </a:lvl1pPr>
          </a:lstStyle>
          <a:p>
            <a:endParaRPr lang="en-US"/>
          </a:p>
        </p:txBody>
      </p:sp>
      <p:sp>
        <p:nvSpPr>
          <p:cNvPr id="4" name="Picture Placeholder 18">
            <a:extLst>
              <a:ext uri="{FF2B5EF4-FFF2-40B4-BE49-F238E27FC236}">
                <a16:creationId xmlns:a16="http://schemas.microsoft.com/office/drawing/2014/main" xmlns="" id="{03B1D05F-2CE2-45A4-ABAC-D0420E6E30BC}"/>
              </a:ext>
            </a:extLst>
          </p:cNvPr>
          <p:cNvSpPr>
            <a:spLocks noGrp="1"/>
          </p:cNvSpPr>
          <p:nvPr>
            <p:ph type="pic" sz="quarter" idx="12"/>
          </p:nvPr>
        </p:nvSpPr>
        <p:spPr>
          <a:xfrm>
            <a:off x="8668872" y="1911096"/>
            <a:ext cx="1993392" cy="3730752"/>
          </a:xfrm>
          <a:prstGeom prst="roundRect">
            <a:avLst/>
          </a:prstGeom>
          <a:solidFill>
            <a:schemeClr val="bg2">
              <a:lumMod val="85000"/>
            </a:schemeClr>
          </a:solidFill>
        </p:spPr>
        <p:txBody>
          <a:bodyPr wrap="square">
            <a:noAutofit/>
          </a:bodyPr>
          <a:lstStyle>
            <a:lvl1pPr>
              <a:defRPr sz="800"/>
            </a:lvl1pPr>
          </a:lstStyle>
          <a:p>
            <a:endParaRPr lang="en-US"/>
          </a:p>
        </p:txBody>
      </p:sp>
      <p:sp>
        <p:nvSpPr>
          <p:cNvPr id="5" name="Picture Placeholder 21">
            <a:extLst>
              <a:ext uri="{FF2B5EF4-FFF2-40B4-BE49-F238E27FC236}">
                <a16:creationId xmlns:a16="http://schemas.microsoft.com/office/drawing/2014/main" xmlns="" id="{EBB9089D-8EA9-4CFC-925C-8843A64B3944}"/>
              </a:ext>
            </a:extLst>
          </p:cNvPr>
          <p:cNvSpPr>
            <a:spLocks noGrp="1"/>
          </p:cNvSpPr>
          <p:nvPr>
            <p:ph type="pic" sz="quarter" idx="13"/>
          </p:nvPr>
        </p:nvSpPr>
        <p:spPr>
          <a:xfrm>
            <a:off x="1529736" y="3776472"/>
            <a:ext cx="2752344" cy="1865376"/>
          </a:xfrm>
          <a:prstGeom prst="roundRect">
            <a:avLst/>
          </a:prstGeom>
          <a:solidFill>
            <a:schemeClr val="bg2">
              <a:lumMod val="85000"/>
            </a:schemeClr>
          </a:solidFill>
        </p:spPr>
        <p:txBody>
          <a:bodyPr wrap="square">
            <a:noAutofit/>
          </a:bodyPr>
          <a:lstStyle>
            <a:lvl1pPr>
              <a:defRPr sz="800"/>
            </a:lvl1pPr>
          </a:lstStyle>
          <a:p>
            <a:endParaRPr lang="en-US"/>
          </a:p>
        </p:txBody>
      </p:sp>
      <p:sp>
        <p:nvSpPr>
          <p:cNvPr id="6" name="Picture Placeholder 26">
            <a:extLst>
              <a:ext uri="{FF2B5EF4-FFF2-40B4-BE49-F238E27FC236}">
                <a16:creationId xmlns:a16="http://schemas.microsoft.com/office/drawing/2014/main" xmlns="" id="{4576D00B-B79D-40C5-BEAE-E04ADB0B9A1E}"/>
              </a:ext>
            </a:extLst>
          </p:cNvPr>
          <p:cNvSpPr>
            <a:spLocks noGrp="1"/>
          </p:cNvSpPr>
          <p:nvPr>
            <p:ph type="pic" sz="quarter" idx="14"/>
          </p:nvPr>
        </p:nvSpPr>
        <p:spPr>
          <a:xfrm>
            <a:off x="4427220" y="3776472"/>
            <a:ext cx="4096512" cy="1865376"/>
          </a:xfrm>
          <a:prstGeom prst="roundRect">
            <a:avLst/>
          </a:prstGeom>
          <a:solidFill>
            <a:schemeClr val="bg2">
              <a:lumMod val="95000"/>
            </a:schemeClr>
          </a:solidFill>
        </p:spPr>
        <p:txBody>
          <a:bodyPr wrap="square">
            <a:noAutofit/>
          </a:bodyPr>
          <a:lstStyle>
            <a:lvl1pPr>
              <a:defRPr sz="800"/>
            </a:lvl1pPr>
          </a:lstStyle>
          <a:p>
            <a:endParaRPr lang="en-US"/>
          </a:p>
        </p:txBody>
      </p:sp>
      <p:sp>
        <p:nvSpPr>
          <p:cNvPr id="7" name="Text Placeholder 3">
            <a:extLst>
              <a:ext uri="{FF2B5EF4-FFF2-40B4-BE49-F238E27FC236}">
                <a16:creationId xmlns:a16="http://schemas.microsoft.com/office/drawing/2014/main" xmlns="" id="{8DE8DAE0-2FC9-4E63-AC37-03166298157F}"/>
              </a:ext>
            </a:extLst>
          </p:cNvPr>
          <p:cNvSpPr>
            <a:spLocks noGrp="1"/>
          </p:cNvSpPr>
          <p:nvPr>
            <p:ph type="body" sz="quarter" idx="15" hasCustomPrompt="1"/>
          </p:nvPr>
        </p:nvSpPr>
        <p:spPr>
          <a:xfrm>
            <a:off x="1371601" y="493032"/>
            <a:ext cx="9448800" cy="771526"/>
          </a:xfrm>
        </p:spPr>
        <p:txBody>
          <a:bodyPr anchor="ctr">
            <a:normAutofit/>
          </a:bodyPr>
          <a:lstStyle>
            <a:lvl1pPr marL="0" indent="0" algn="ctr">
              <a:lnSpc>
                <a:spcPct val="100000"/>
              </a:lnSpc>
              <a:buNone/>
              <a:defRPr sz="4000" b="1">
                <a:latin typeface="+mj-lt"/>
              </a:defRPr>
            </a:lvl1pPr>
          </a:lstStyle>
          <a:p>
            <a:pPr lvl="0"/>
            <a:r>
              <a:rPr lang="en-US" dirty="0"/>
              <a:t>Write Title here</a:t>
            </a:r>
          </a:p>
        </p:txBody>
      </p:sp>
    </p:spTree>
    <p:extLst>
      <p:ext uri="{BB962C8B-B14F-4D97-AF65-F5344CB8AC3E}">
        <p14:creationId xmlns:p14="http://schemas.microsoft.com/office/powerpoint/2010/main" val="42331339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xmlns="" id="{99511027-C9FC-4305-8DA7-29C90A631309}"/>
              </a:ext>
            </a:extLst>
          </p:cNvPr>
          <p:cNvSpPr>
            <a:spLocks noGrp="1"/>
          </p:cNvSpPr>
          <p:nvPr>
            <p:ph type="pic" sz="quarter" idx="10"/>
          </p:nvPr>
        </p:nvSpPr>
        <p:spPr>
          <a:xfrm>
            <a:off x="2" y="0"/>
            <a:ext cx="5359791" cy="2511229"/>
          </a:xfrm>
          <a:custGeom>
            <a:avLst/>
            <a:gdLst>
              <a:gd name="connsiteX0" fmla="*/ 0 w 5359791"/>
              <a:gd name="connsiteY0" fmla="*/ 0 h 2679896"/>
              <a:gd name="connsiteX1" fmla="*/ 5359791 w 5359791"/>
              <a:gd name="connsiteY1" fmla="*/ 0 h 2679896"/>
              <a:gd name="connsiteX2" fmla="*/ 5359791 w 5359791"/>
              <a:gd name="connsiteY2" fmla="*/ 2679896 h 2679896"/>
              <a:gd name="connsiteX3" fmla="*/ 0 w 5359791"/>
              <a:gd name="connsiteY3" fmla="*/ 2679896 h 2679896"/>
            </a:gdLst>
            <a:ahLst/>
            <a:cxnLst>
              <a:cxn ang="0">
                <a:pos x="connsiteX0" y="connsiteY0"/>
              </a:cxn>
              <a:cxn ang="0">
                <a:pos x="connsiteX1" y="connsiteY1"/>
              </a:cxn>
              <a:cxn ang="0">
                <a:pos x="connsiteX2" y="connsiteY2"/>
              </a:cxn>
              <a:cxn ang="0">
                <a:pos x="connsiteX3" y="connsiteY3"/>
              </a:cxn>
            </a:cxnLst>
            <a:rect l="l" t="t" r="r" b="b"/>
            <a:pathLst>
              <a:path w="5359791" h="2679896">
                <a:moveTo>
                  <a:pt x="0" y="0"/>
                </a:moveTo>
                <a:lnTo>
                  <a:pt x="5359791" y="0"/>
                </a:lnTo>
                <a:lnTo>
                  <a:pt x="5359791" y="2679896"/>
                </a:lnTo>
                <a:lnTo>
                  <a:pt x="0" y="2679896"/>
                </a:lnTo>
                <a:close/>
              </a:path>
            </a:pathLst>
          </a:custGeom>
          <a:solidFill>
            <a:schemeClr val="bg2">
              <a:lumMod val="95000"/>
            </a:schemeClr>
          </a:solidFill>
        </p:spPr>
        <p:txBody>
          <a:bodyPr wrap="square">
            <a:noAutofit/>
          </a:bodyPr>
          <a:lstStyle>
            <a:lvl1pPr>
              <a:defRPr sz="800"/>
            </a:lvl1pPr>
          </a:lstStyle>
          <a:p>
            <a:endParaRPr lang="en-US"/>
          </a:p>
        </p:txBody>
      </p:sp>
      <p:sp>
        <p:nvSpPr>
          <p:cNvPr id="3" name="Picture Placeholder 13">
            <a:extLst>
              <a:ext uri="{FF2B5EF4-FFF2-40B4-BE49-F238E27FC236}">
                <a16:creationId xmlns:a16="http://schemas.microsoft.com/office/drawing/2014/main" xmlns="" id="{8C7E1B31-329E-4791-9B60-6DCC973EB12D}"/>
              </a:ext>
            </a:extLst>
          </p:cNvPr>
          <p:cNvSpPr>
            <a:spLocks noGrp="1"/>
          </p:cNvSpPr>
          <p:nvPr>
            <p:ph type="pic" sz="quarter" idx="11"/>
          </p:nvPr>
        </p:nvSpPr>
        <p:spPr>
          <a:xfrm>
            <a:off x="2" y="2511229"/>
            <a:ext cx="5359791" cy="2511229"/>
          </a:xfrm>
          <a:custGeom>
            <a:avLst/>
            <a:gdLst>
              <a:gd name="connsiteX0" fmla="*/ 0 w 5359791"/>
              <a:gd name="connsiteY0" fmla="*/ 0 h 2679896"/>
              <a:gd name="connsiteX1" fmla="*/ 5359791 w 5359791"/>
              <a:gd name="connsiteY1" fmla="*/ 0 h 2679896"/>
              <a:gd name="connsiteX2" fmla="*/ 5359791 w 5359791"/>
              <a:gd name="connsiteY2" fmla="*/ 2679896 h 2679896"/>
              <a:gd name="connsiteX3" fmla="*/ 0 w 5359791"/>
              <a:gd name="connsiteY3" fmla="*/ 2679896 h 2679896"/>
            </a:gdLst>
            <a:ahLst/>
            <a:cxnLst>
              <a:cxn ang="0">
                <a:pos x="connsiteX0" y="connsiteY0"/>
              </a:cxn>
              <a:cxn ang="0">
                <a:pos x="connsiteX1" y="connsiteY1"/>
              </a:cxn>
              <a:cxn ang="0">
                <a:pos x="connsiteX2" y="connsiteY2"/>
              </a:cxn>
              <a:cxn ang="0">
                <a:pos x="connsiteX3" y="connsiteY3"/>
              </a:cxn>
            </a:cxnLst>
            <a:rect l="l" t="t" r="r" b="b"/>
            <a:pathLst>
              <a:path w="5359791" h="2679896">
                <a:moveTo>
                  <a:pt x="0" y="0"/>
                </a:moveTo>
                <a:lnTo>
                  <a:pt x="5359791" y="0"/>
                </a:lnTo>
                <a:lnTo>
                  <a:pt x="5359791" y="2679896"/>
                </a:lnTo>
                <a:lnTo>
                  <a:pt x="0" y="2679896"/>
                </a:lnTo>
                <a:close/>
              </a:path>
            </a:pathLst>
          </a:custGeom>
          <a:solidFill>
            <a:schemeClr val="bg2">
              <a:lumMod val="85000"/>
            </a:schemeClr>
          </a:solidFill>
        </p:spPr>
        <p:txBody>
          <a:bodyPr wrap="square">
            <a:noAutofit/>
          </a:bodyPr>
          <a:lstStyle>
            <a:lvl1pPr>
              <a:defRPr sz="800"/>
            </a:lvl1pPr>
          </a:lstStyle>
          <a:p>
            <a:endParaRPr lang="en-US"/>
          </a:p>
        </p:txBody>
      </p:sp>
      <p:sp>
        <p:nvSpPr>
          <p:cNvPr id="4" name="Picture Placeholder 16">
            <a:extLst>
              <a:ext uri="{FF2B5EF4-FFF2-40B4-BE49-F238E27FC236}">
                <a16:creationId xmlns:a16="http://schemas.microsoft.com/office/drawing/2014/main" xmlns="" id="{90C57569-B8DA-41B3-A2F4-9211032C0720}"/>
              </a:ext>
            </a:extLst>
          </p:cNvPr>
          <p:cNvSpPr>
            <a:spLocks noGrp="1"/>
          </p:cNvSpPr>
          <p:nvPr>
            <p:ph type="pic" sz="quarter" idx="12"/>
          </p:nvPr>
        </p:nvSpPr>
        <p:spPr>
          <a:xfrm>
            <a:off x="5359793" y="1"/>
            <a:ext cx="6832208" cy="5022458"/>
          </a:xfrm>
          <a:custGeom>
            <a:avLst/>
            <a:gdLst>
              <a:gd name="connsiteX0" fmla="*/ 0 w 6832208"/>
              <a:gd name="connsiteY0" fmla="*/ 0 h 5359791"/>
              <a:gd name="connsiteX1" fmla="*/ 6832208 w 6832208"/>
              <a:gd name="connsiteY1" fmla="*/ 0 h 5359791"/>
              <a:gd name="connsiteX2" fmla="*/ 6832208 w 6832208"/>
              <a:gd name="connsiteY2" fmla="*/ 5359791 h 5359791"/>
              <a:gd name="connsiteX3" fmla="*/ 0 w 6832208"/>
              <a:gd name="connsiteY3" fmla="*/ 5359791 h 5359791"/>
            </a:gdLst>
            <a:ahLst/>
            <a:cxnLst>
              <a:cxn ang="0">
                <a:pos x="connsiteX0" y="connsiteY0"/>
              </a:cxn>
              <a:cxn ang="0">
                <a:pos x="connsiteX1" y="connsiteY1"/>
              </a:cxn>
              <a:cxn ang="0">
                <a:pos x="connsiteX2" y="connsiteY2"/>
              </a:cxn>
              <a:cxn ang="0">
                <a:pos x="connsiteX3" y="connsiteY3"/>
              </a:cxn>
            </a:cxnLst>
            <a:rect l="l" t="t" r="r" b="b"/>
            <a:pathLst>
              <a:path w="6832208" h="5359791">
                <a:moveTo>
                  <a:pt x="0" y="0"/>
                </a:moveTo>
                <a:lnTo>
                  <a:pt x="6832208" y="0"/>
                </a:lnTo>
                <a:lnTo>
                  <a:pt x="6832208" y="5359791"/>
                </a:lnTo>
                <a:lnTo>
                  <a:pt x="0" y="5359791"/>
                </a:lnTo>
                <a:close/>
              </a:path>
            </a:pathLst>
          </a:custGeom>
          <a:solidFill>
            <a:schemeClr val="bg2">
              <a:lumMod val="75000"/>
            </a:schemeClr>
          </a:solidFill>
        </p:spPr>
        <p:txBody>
          <a:bodyPr wrap="square">
            <a:noAutofit/>
          </a:bodyPr>
          <a:lstStyle>
            <a:lvl1pPr>
              <a:defRPr sz="800"/>
            </a:lvl1pPr>
          </a:lstStyle>
          <a:p>
            <a:endParaRPr lang="en-US"/>
          </a:p>
        </p:txBody>
      </p:sp>
      <p:sp>
        <p:nvSpPr>
          <p:cNvPr id="6" name="Text Placeholder 3">
            <a:extLst>
              <a:ext uri="{FF2B5EF4-FFF2-40B4-BE49-F238E27FC236}">
                <a16:creationId xmlns:a16="http://schemas.microsoft.com/office/drawing/2014/main" xmlns="" id="{AF6EBC8C-63DE-4F9C-81E4-01B0770A9016}"/>
              </a:ext>
            </a:extLst>
          </p:cNvPr>
          <p:cNvSpPr>
            <a:spLocks noGrp="1"/>
          </p:cNvSpPr>
          <p:nvPr>
            <p:ph type="body" sz="quarter" idx="13" hasCustomPrompt="1"/>
          </p:nvPr>
        </p:nvSpPr>
        <p:spPr>
          <a:xfrm>
            <a:off x="6861487" y="1063625"/>
            <a:ext cx="4334608" cy="854075"/>
          </a:xfrm>
        </p:spPr>
        <p:txBody>
          <a:bodyPr anchor="ctr">
            <a:normAutofit/>
          </a:bodyPr>
          <a:lstStyle>
            <a:lvl1pPr marL="0" indent="0" algn="l">
              <a:lnSpc>
                <a:spcPct val="100000"/>
              </a:lnSpc>
              <a:buNone/>
              <a:defRPr sz="4000" b="1">
                <a:solidFill>
                  <a:schemeClr val="bg2"/>
                </a:solidFill>
                <a:latin typeface="+mj-lt"/>
              </a:defRPr>
            </a:lvl1pPr>
          </a:lstStyle>
          <a:p>
            <a:pPr lvl="0"/>
            <a:r>
              <a:rPr lang="en-US" dirty="0"/>
              <a:t>Write Title here</a:t>
            </a:r>
          </a:p>
        </p:txBody>
      </p:sp>
    </p:spTree>
    <p:extLst>
      <p:ext uri="{BB962C8B-B14F-4D97-AF65-F5344CB8AC3E}">
        <p14:creationId xmlns:p14="http://schemas.microsoft.com/office/powerpoint/2010/main" val="7692594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xmlns="" id="{64E5C73D-B10E-4694-BD04-7C6791335AD7}"/>
              </a:ext>
            </a:extLst>
          </p:cNvPr>
          <p:cNvSpPr>
            <a:spLocks noGrp="1"/>
          </p:cNvSpPr>
          <p:nvPr>
            <p:ph type="body" sz="quarter" idx="10" hasCustomPrompt="1"/>
          </p:nvPr>
        </p:nvSpPr>
        <p:spPr>
          <a:xfrm>
            <a:off x="1372066" y="885825"/>
            <a:ext cx="4334608" cy="1343025"/>
          </a:xfrm>
        </p:spPr>
        <p:txBody>
          <a:bodyPr anchor="ctr">
            <a:normAutofit/>
          </a:bodyPr>
          <a:lstStyle>
            <a:lvl1pPr marL="0" indent="0" algn="l">
              <a:lnSpc>
                <a:spcPct val="100000"/>
              </a:lnSpc>
              <a:buNone/>
              <a:defRPr sz="4000" b="1">
                <a:latin typeface="+mj-lt"/>
              </a:defRPr>
            </a:lvl1pPr>
          </a:lstStyle>
          <a:p>
            <a:pPr lvl="0"/>
            <a:r>
              <a:rPr lang="en-US" dirty="0"/>
              <a:t>Write Title here</a:t>
            </a:r>
          </a:p>
        </p:txBody>
      </p:sp>
    </p:spTree>
    <p:extLst>
      <p:ext uri="{BB962C8B-B14F-4D97-AF65-F5344CB8AC3E}">
        <p14:creationId xmlns:p14="http://schemas.microsoft.com/office/powerpoint/2010/main" val="41938339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xmlns="" id="{7444243A-539B-42F1-88E7-B00F65B29074}"/>
              </a:ext>
            </a:extLst>
          </p:cNvPr>
          <p:cNvSpPr>
            <a:spLocks noGrp="1"/>
          </p:cNvSpPr>
          <p:nvPr>
            <p:ph type="body" sz="quarter" idx="11" hasCustomPrompt="1"/>
          </p:nvPr>
        </p:nvSpPr>
        <p:spPr>
          <a:xfrm>
            <a:off x="1372066" y="885825"/>
            <a:ext cx="3225800" cy="1343025"/>
          </a:xfrm>
        </p:spPr>
        <p:txBody>
          <a:bodyPr anchor="ctr">
            <a:normAutofit/>
          </a:bodyPr>
          <a:lstStyle>
            <a:lvl1pPr marL="0" indent="0" algn="l">
              <a:lnSpc>
                <a:spcPct val="100000"/>
              </a:lnSpc>
              <a:buNone/>
              <a:defRPr sz="4000" b="1">
                <a:latin typeface="+mj-lt"/>
              </a:defRPr>
            </a:lvl1pPr>
          </a:lstStyle>
          <a:p>
            <a:pPr lvl="0"/>
            <a:r>
              <a:rPr lang="en-US" dirty="0"/>
              <a:t>Write Title here</a:t>
            </a:r>
          </a:p>
        </p:txBody>
      </p:sp>
      <p:sp>
        <p:nvSpPr>
          <p:cNvPr id="6" name="Picture Placeholder 5">
            <a:extLst>
              <a:ext uri="{FF2B5EF4-FFF2-40B4-BE49-F238E27FC236}">
                <a16:creationId xmlns:a16="http://schemas.microsoft.com/office/drawing/2014/main" xmlns="" id="{78615B76-B052-4B49-A97F-7054E7C754BE}"/>
              </a:ext>
            </a:extLst>
          </p:cNvPr>
          <p:cNvSpPr>
            <a:spLocks noGrp="1"/>
          </p:cNvSpPr>
          <p:nvPr>
            <p:ph type="pic" sz="quarter" idx="12"/>
          </p:nvPr>
        </p:nvSpPr>
        <p:spPr>
          <a:xfrm>
            <a:off x="1758100" y="2922860"/>
            <a:ext cx="1329780" cy="1329780"/>
          </a:xfrm>
          <a:prstGeom prst="ellipse">
            <a:avLst/>
          </a:prstGeom>
          <a:solidFill>
            <a:schemeClr val="bg2">
              <a:lumMod val="95000"/>
            </a:schemeClr>
          </a:solidFill>
        </p:spPr>
        <p:txBody>
          <a:bodyPr wrap="square">
            <a:noAutofit/>
          </a:bodyPr>
          <a:lstStyle>
            <a:lvl1pPr>
              <a:defRPr sz="800"/>
            </a:lvl1pPr>
          </a:lstStyle>
          <a:p>
            <a:endParaRPr lang="en-US"/>
          </a:p>
        </p:txBody>
      </p:sp>
      <p:sp>
        <p:nvSpPr>
          <p:cNvPr id="10" name="Picture Placeholder 9">
            <a:extLst>
              <a:ext uri="{FF2B5EF4-FFF2-40B4-BE49-F238E27FC236}">
                <a16:creationId xmlns:a16="http://schemas.microsoft.com/office/drawing/2014/main" xmlns="" id="{807FA410-C9C7-46B0-9D2E-D1E3A50FD307}"/>
              </a:ext>
            </a:extLst>
          </p:cNvPr>
          <p:cNvSpPr>
            <a:spLocks noGrp="1"/>
          </p:cNvSpPr>
          <p:nvPr>
            <p:ph type="pic" sz="quarter" idx="13"/>
          </p:nvPr>
        </p:nvSpPr>
        <p:spPr>
          <a:xfrm>
            <a:off x="6477000" y="3"/>
            <a:ext cx="5715000" cy="6857999"/>
          </a:xfrm>
          <a:custGeom>
            <a:avLst/>
            <a:gdLst>
              <a:gd name="connsiteX0" fmla="*/ 224805 w 5715000"/>
              <a:gd name="connsiteY0" fmla="*/ 0 h 6857999"/>
              <a:gd name="connsiteX1" fmla="*/ 5715000 w 5715000"/>
              <a:gd name="connsiteY1" fmla="*/ 0 h 6857999"/>
              <a:gd name="connsiteX2" fmla="*/ 5715000 w 5715000"/>
              <a:gd name="connsiteY2" fmla="*/ 6857999 h 6857999"/>
              <a:gd name="connsiteX3" fmla="*/ 224795 w 5715000"/>
              <a:gd name="connsiteY3" fmla="*/ 6857999 h 6857999"/>
              <a:gd name="connsiteX4" fmla="*/ 179499 w 5715000"/>
              <a:gd name="connsiteY4" fmla="*/ 6853433 h 6857999"/>
              <a:gd name="connsiteX5" fmla="*/ 0 w 5715000"/>
              <a:gd name="connsiteY5" fmla="*/ 6633195 h 6857999"/>
              <a:gd name="connsiteX6" fmla="*/ 0 w 5715000"/>
              <a:gd name="connsiteY6" fmla="*/ 224805 h 6857999"/>
              <a:gd name="connsiteX7" fmla="*/ 224805 w 5715000"/>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00" h="6857999">
                <a:moveTo>
                  <a:pt x="224805" y="0"/>
                </a:moveTo>
                <a:lnTo>
                  <a:pt x="5715000" y="0"/>
                </a:lnTo>
                <a:lnTo>
                  <a:pt x="5715000" y="6857999"/>
                </a:lnTo>
                <a:lnTo>
                  <a:pt x="224795" y="6857999"/>
                </a:lnTo>
                <a:lnTo>
                  <a:pt x="179499" y="6853433"/>
                </a:lnTo>
                <a:cubicBezTo>
                  <a:pt x="77060" y="6832471"/>
                  <a:pt x="0" y="6741832"/>
                  <a:pt x="0" y="6633195"/>
                </a:cubicBezTo>
                <a:lnTo>
                  <a:pt x="0" y="224805"/>
                </a:lnTo>
                <a:cubicBezTo>
                  <a:pt x="0" y="100649"/>
                  <a:pt x="100649" y="0"/>
                  <a:pt x="224805" y="0"/>
                </a:cubicBezTo>
                <a:close/>
              </a:path>
            </a:pathLst>
          </a:custGeom>
          <a:solidFill>
            <a:schemeClr val="bg2">
              <a:lumMod val="95000"/>
            </a:schemeClr>
          </a:solidFill>
        </p:spPr>
        <p:txBody>
          <a:bodyPr wrap="square">
            <a:noAutofit/>
          </a:bodyPr>
          <a:lstStyle>
            <a:lvl1pPr>
              <a:defRPr sz="800"/>
            </a:lvl1pPr>
          </a:lstStyle>
          <a:p>
            <a:endParaRPr lang="en-US"/>
          </a:p>
        </p:txBody>
      </p:sp>
    </p:spTree>
    <p:extLst>
      <p:ext uri="{BB962C8B-B14F-4D97-AF65-F5344CB8AC3E}">
        <p14:creationId xmlns:p14="http://schemas.microsoft.com/office/powerpoint/2010/main" val="39878823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F2F3C2D0-8C69-4358-A3A8-5F45287430DC}"/>
              </a:ext>
            </a:extLst>
          </p:cNvPr>
          <p:cNvSpPr>
            <a:spLocks noGrp="1"/>
          </p:cNvSpPr>
          <p:nvPr>
            <p:ph type="pic" sz="quarter" idx="10"/>
          </p:nvPr>
        </p:nvSpPr>
        <p:spPr>
          <a:xfrm>
            <a:off x="7175500" y="1746250"/>
            <a:ext cx="3365500" cy="3365500"/>
          </a:xfrm>
          <a:prstGeom prst="ellipse">
            <a:avLst/>
          </a:prstGeom>
          <a:solidFill>
            <a:schemeClr val="bg2">
              <a:lumMod val="95000"/>
            </a:schemeClr>
          </a:solidFill>
        </p:spPr>
        <p:txBody>
          <a:bodyPr wrap="square">
            <a:noAutofit/>
          </a:bodyPr>
          <a:lstStyle>
            <a:lvl1pPr>
              <a:defRPr sz="800"/>
            </a:lvl1pPr>
          </a:lstStyle>
          <a:p>
            <a:endParaRPr lang="en-US"/>
          </a:p>
        </p:txBody>
      </p:sp>
      <p:sp>
        <p:nvSpPr>
          <p:cNvPr id="6" name="Text Placeholder 3">
            <a:extLst>
              <a:ext uri="{FF2B5EF4-FFF2-40B4-BE49-F238E27FC236}">
                <a16:creationId xmlns:a16="http://schemas.microsoft.com/office/drawing/2014/main" xmlns="" id="{2167F637-C70F-411C-BA4E-B58C49DD7452}"/>
              </a:ext>
            </a:extLst>
          </p:cNvPr>
          <p:cNvSpPr>
            <a:spLocks noGrp="1"/>
          </p:cNvSpPr>
          <p:nvPr>
            <p:ph type="body" sz="quarter" idx="11" hasCustomPrompt="1"/>
          </p:nvPr>
        </p:nvSpPr>
        <p:spPr>
          <a:xfrm>
            <a:off x="1372066" y="885825"/>
            <a:ext cx="3225800" cy="1343025"/>
          </a:xfrm>
        </p:spPr>
        <p:txBody>
          <a:bodyPr anchor="ctr">
            <a:normAutofit/>
          </a:bodyPr>
          <a:lstStyle>
            <a:lvl1pPr marL="0" indent="0" algn="l">
              <a:lnSpc>
                <a:spcPct val="100000"/>
              </a:lnSpc>
              <a:buNone/>
              <a:defRPr sz="4000" b="1">
                <a:latin typeface="+mj-lt"/>
              </a:defRPr>
            </a:lvl1pPr>
          </a:lstStyle>
          <a:p>
            <a:pPr lvl="0"/>
            <a:r>
              <a:rPr lang="en-US" dirty="0"/>
              <a:t>Write Title here</a:t>
            </a:r>
          </a:p>
        </p:txBody>
      </p:sp>
      <p:sp>
        <p:nvSpPr>
          <p:cNvPr id="9" name="Picture Placeholder 8">
            <a:extLst>
              <a:ext uri="{FF2B5EF4-FFF2-40B4-BE49-F238E27FC236}">
                <a16:creationId xmlns:a16="http://schemas.microsoft.com/office/drawing/2014/main" xmlns="" id="{5922E886-A336-4BA6-9E4F-04D99D0E9039}"/>
              </a:ext>
            </a:extLst>
          </p:cNvPr>
          <p:cNvSpPr>
            <a:spLocks noGrp="1"/>
          </p:cNvSpPr>
          <p:nvPr>
            <p:ph type="pic" sz="quarter" idx="12"/>
          </p:nvPr>
        </p:nvSpPr>
        <p:spPr>
          <a:xfrm>
            <a:off x="8083550" y="2136776"/>
            <a:ext cx="2371574" cy="1214208"/>
          </a:xfrm>
          <a:custGeom>
            <a:avLst/>
            <a:gdLst>
              <a:gd name="connsiteX0" fmla="*/ 140472 w 2371574"/>
              <a:gd name="connsiteY0" fmla="*/ 0 h 1214208"/>
              <a:gd name="connsiteX1" fmla="*/ 2231102 w 2371574"/>
              <a:gd name="connsiteY1" fmla="*/ 0 h 1214208"/>
              <a:gd name="connsiteX2" fmla="*/ 2371574 w 2371574"/>
              <a:gd name="connsiteY2" fmla="*/ 140472 h 1214208"/>
              <a:gd name="connsiteX3" fmla="*/ 2371574 w 2371574"/>
              <a:gd name="connsiteY3" fmla="*/ 1073736 h 1214208"/>
              <a:gd name="connsiteX4" fmla="*/ 2231102 w 2371574"/>
              <a:gd name="connsiteY4" fmla="*/ 1214208 h 1214208"/>
              <a:gd name="connsiteX5" fmla="*/ 140472 w 2371574"/>
              <a:gd name="connsiteY5" fmla="*/ 1214208 h 1214208"/>
              <a:gd name="connsiteX6" fmla="*/ 0 w 2371574"/>
              <a:gd name="connsiteY6" fmla="*/ 1073736 h 1214208"/>
              <a:gd name="connsiteX7" fmla="*/ 0 w 2371574"/>
              <a:gd name="connsiteY7" fmla="*/ 140472 h 1214208"/>
              <a:gd name="connsiteX8" fmla="*/ 140472 w 2371574"/>
              <a:gd name="connsiteY8" fmla="*/ 0 h 121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1574" h="1214208">
                <a:moveTo>
                  <a:pt x="140472" y="0"/>
                </a:moveTo>
                <a:lnTo>
                  <a:pt x="2231102" y="0"/>
                </a:lnTo>
                <a:cubicBezTo>
                  <a:pt x="2308683" y="0"/>
                  <a:pt x="2371574" y="62891"/>
                  <a:pt x="2371574" y="140472"/>
                </a:cubicBezTo>
                <a:lnTo>
                  <a:pt x="2371574" y="1073736"/>
                </a:lnTo>
                <a:cubicBezTo>
                  <a:pt x="2371574" y="1151317"/>
                  <a:pt x="2308683" y="1214208"/>
                  <a:pt x="2231102" y="1214208"/>
                </a:cubicBezTo>
                <a:lnTo>
                  <a:pt x="140472" y="1214208"/>
                </a:lnTo>
                <a:cubicBezTo>
                  <a:pt x="62891" y="1214208"/>
                  <a:pt x="0" y="1151317"/>
                  <a:pt x="0" y="1073736"/>
                </a:cubicBezTo>
                <a:lnTo>
                  <a:pt x="0" y="140472"/>
                </a:lnTo>
                <a:cubicBezTo>
                  <a:pt x="0" y="62891"/>
                  <a:pt x="62891" y="0"/>
                  <a:pt x="140472" y="0"/>
                </a:cubicBezTo>
                <a:close/>
              </a:path>
            </a:pathLst>
          </a:custGeom>
          <a:solidFill>
            <a:schemeClr val="bg2">
              <a:lumMod val="85000"/>
            </a:schemeClr>
          </a:solidFill>
        </p:spPr>
        <p:txBody>
          <a:bodyPr wrap="square">
            <a:noAutofit/>
          </a:bodyPr>
          <a:lstStyle>
            <a:lvl1pPr>
              <a:defRPr sz="800"/>
            </a:lvl1pPr>
          </a:lstStyle>
          <a:p>
            <a:endParaRPr lang="en-US"/>
          </a:p>
        </p:txBody>
      </p:sp>
    </p:spTree>
    <p:extLst>
      <p:ext uri="{BB962C8B-B14F-4D97-AF65-F5344CB8AC3E}">
        <p14:creationId xmlns:p14="http://schemas.microsoft.com/office/powerpoint/2010/main" val="42791202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xmlns="" id="{1293D2AF-B211-4830-90AE-AC5993DAC82A}"/>
              </a:ext>
            </a:extLst>
          </p:cNvPr>
          <p:cNvSpPr>
            <a:spLocks noGrp="1"/>
          </p:cNvSpPr>
          <p:nvPr>
            <p:ph type="body" sz="quarter" idx="10" hasCustomPrompt="1"/>
          </p:nvPr>
        </p:nvSpPr>
        <p:spPr>
          <a:xfrm>
            <a:off x="6527800" y="2603500"/>
            <a:ext cx="4178300" cy="1371600"/>
          </a:xfrm>
        </p:spPr>
        <p:txBody>
          <a:bodyPr anchor="ctr">
            <a:normAutofit/>
          </a:bodyPr>
          <a:lstStyle>
            <a:lvl1pPr marL="0" indent="0">
              <a:lnSpc>
                <a:spcPct val="100000"/>
              </a:lnSpc>
              <a:buNone/>
              <a:defRPr sz="4000" b="1">
                <a:latin typeface="+mj-lt"/>
              </a:defRPr>
            </a:lvl1pPr>
          </a:lstStyle>
          <a:p>
            <a:pPr lvl="0"/>
            <a:r>
              <a:rPr lang="en-US" dirty="0"/>
              <a:t>Title Here</a:t>
            </a:r>
          </a:p>
        </p:txBody>
      </p:sp>
    </p:spTree>
    <p:extLst>
      <p:ext uri="{BB962C8B-B14F-4D97-AF65-F5344CB8AC3E}">
        <p14:creationId xmlns:p14="http://schemas.microsoft.com/office/powerpoint/2010/main" val="32404920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52DA2CC7-54BA-4541-9CC5-91E9883F135B}"/>
              </a:ext>
            </a:extLst>
          </p:cNvPr>
          <p:cNvSpPr>
            <a:spLocks noGrp="1"/>
          </p:cNvSpPr>
          <p:nvPr>
            <p:ph type="pic" sz="quarter" idx="10"/>
          </p:nvPr>
        </p:nvSpPr>
        <p:spPr>
          <a:xfrm>
            <a:off x="9351734" y="1905368"/>
            <a:ext cx="2840267" cy="2977529"/>
          </a:xfrm>
          <a:custGeom>
            <a:avLst/>
            <a:gdLst>
              <a:gd name="connsiteX0" fmla="*/ 127974 w 2840267"/>
              <a:gd name="connsiteY0" fmla="*/ 0 h 2977529"/>
              <a:gd name="connsiteX1" fmla="*/ 2840267 w 2840267"/>
              <a:gd name="connsiteY1" fmla="*/ 0 h 2977529"/>
              <a:gd name="connsiteX2" fmla="*/ 2840267 w 2840267"/>
              <a:gd name="connsiteY2" fmla="*/ 2977529 h 2977529"/>
              <a:gd name="connsiteX3" fmla="*/ 127974 w 2840267"/>
              <a:gd name="connsiteY3" fmla="*/ 2977529 h 2977529"/>
              <a:gd name="connsiteX4" fmla="*/ 0 w 2840267"/>
              <a:gd name="connsiteY4" fmla="*/ 2849555 h 2977529"/>
              <a:gd name="connsiteX5" fmla="*/ 0 w 2840267"/>
              <a:gd name="connsiteY5" fmla="*/ 127974 h 2977529"/>
              <a:gd name="connsiteX6" fmla="*/ 127974 w 2840267"/>
              <a:gd name="connsiteY6" fmla="*/ 0 h 297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0267" h="2977529">
                <a:moveTo>
                  <a:pt x="127974" y="0"/>
                </a:moveTo>
                <a:lnTo>
                  <a:pt x="2840267" y="0"/>
                </a:lnTo>
                <a:lnTo>
                  <a:pt x="2840267" y="2977529"/>
                </a:lnTo>
                <a:lnTo>
                  <a:pt x="127974" y="2977529"/>
                </a:lnTo>
                <a:cubicBezTo>
                  <a:pt x="57296" y="2977529"/>
                  <a:pt x="0" y="2920233"/>
                  <a:pt x="0" y="2849555"/>
                </a:cubicBezTo>
                <a:lnTo>
                  <a:pt x="0" y="127974"/>
                </a:lnTo>
                <a:cubicBezTo>
                  <a:pt x="0" y="57296"/>
                  <a:pt x="57296" y="0"/>
                  <a:pt x="127974" y="0"/>
                </a:cubicBezTo>
                <a:close/>
              </a:path>
            </a:pathLst>
          </a:custGeom>
          <a:solidFill>
            <a:schemeClr val="bg2">
              <a:lumMod val="95000"/>
            </a:schemeClr>
          </a:solidFill>
        </p:spPr>
        <p:txBody>
          <a:bodyPr wrap="square">
            <a:noAutofit/>
          </a:bodyPr>
          <a:lstStyle>
            <a:lvl1pPr>
              <a:defRPr sz="800"/>
            </a:lvl1pPr>
          </a:lstStyle>
          <a:p>
            <a:endParaRPr lang="en-US"/>
          </a:p>
        </p:txBody>
      </p:sp>
    </p:spTree>
    <p:extLst>
      <p:ext uri="{BB962C8B-B14F-4D97-AF65-F5344CB8AC3E}">
        <p14:creationId xmlns:p14="http://schemas.microsoft.com/office/powerpoint/2010/main" val="963238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2079BD69-FF30-450A-B7B2-1E0FE13F0EE7}"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15605"/>
            <a:ext cx="12192000" cy="17526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4957579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ECF25A33-90F6-4B24-AD7F-BB2013FD460A}"/>
              </a:ext>
            </a:extLst>
          </p:cNvPr>
          <p:cNvSpPr>
            <a:spLocks noGrp="1"/>
          </p:cNvSpPr>
          <p:nvPr>
            <p:ph type="pic" sz="quarter" idx="14"/>
          </p:nvPr>
        </p:nvSpPr>
        <p:spPr>
          <a:xfrm>
            <a:off x="1" y="1"/>
            <a:ext cx="3048000" cy="6858000"/>
          </a:xfrm>
          <a:solidFill>
            <a:schemeClr val="bg2">
              <a:lumMod val="85000"/>
            </a:schemeClr>
          </a:solidFill>
        </p:spPr>
        <p:txBody>
          <a:bodyPr>
            <a:normAutofit/>
          </a:bodyPr>
          <a:lstStyle>
            <a:lvl1pPr>
              <a:defRPr sz="800"/>
            </a:lvl1pPr>
          </a:lstStyle>
          <a:p>
            <a:endParaRPr lang="en-US"/>
          </a:p>
        </p:txBody>
      </p:sp>
      <p:sp>
        <p:nvSpPr>
          <p:cNvPr id="10" name="Picture Placeholder 8">
            <a:extLst>
              <a:ext uri="{FF2B5EF4-FFF2-40B4-BE49-F238E27FC236}">
                <a16:creationId xmlns:a16="http://schemas.microsoft.com/office/drawing/2014/main" xmlns="" id="{CABD1372-3B95-4708-83B5-818A57D7C1F4}"/>
              </a:ext>
            </a:extLst>
          </p:cNvPr>
          <p:cNvSpPr>
            <a:spLocks noGrp="1"/>
          </p:cNvSpPr>
          <p:nvPr>
            <p:ph type="pic" sz="quarter" idx="15"/>
          </p:nvPr>
        </p:nvSpPr>
        <p:spPr>
          <a:xfrm>
            <a:off x="6095208" y="1"/>
            <a:ext cx="3048000" cy="6858000"/>
          </a:xfrm>
          <a:solidFill>
            <a:schemeClr val="bg2">
              <a:lumMod val="85000"/>
            </a:schemeClr>
          </a:solidFill>
        </p:spPr>
        <p:txBody>
          <a:bodyPr>
            <a:normAutofit/>
          </a:bodyPr>
          <a:lstStyle>
            <a:lvl1pPr>
              <a:defRPr sz="800"/>
            </a:lvl1pPr>
          </a:lstStyle>
          <a:p>
            <a:endParaRPr lang="en-US"/>
          </a:p>
        </p:txBody>
      </p:sp>
      <p:sp>
        <p:nvSpPr>
          <p:cNvPr id="2" name="Picture Placeholder 11">
            <a:extLst>
              <a:ext uri="{FF2B5EF4-FFF2-40B4-BE49-F238E27FC236}">
                <a16:creationId xmlns:a16="http://schemas.microsoft.com/office/drawing/2014/main" xmlns="" id="{1C368D78-A304-46D9-922A-DF5CC351E8A7}"/>
              </a:ext>
            </a:extLst>
          </p:cNvPr>
          <p:cNvSpPr>
            <a:spLocks noGrp="1"/>
          </p:cNvSpPr>
          <p:nvPr>
            <p:ph type="pic" sz="quarter" idx="10"/>
          </p:nvPr>
        </p:nvSpPr>
        <p:spPr>
          <a:xfrm>
            <a:off x="724923" y="1084756"/>
            <a:ext cx="1598154" cy="1598154"/>
          </a:xfrm>
          <a:prstGeom prst="ellipse">
            <a:avLst/>
          </a:prstGeom>
          <a:solidFill>
            <a:schemeClr val="bg2">
              <a:lumMod val="95000"/>
            </a:schemeClr>
          </a:solidFill>
        </p:spPr>
        <p:txBody>
          <a:bodyPr wrap="square">
            <a:noAutofit/>
          </a:bodyPr>
          <a:lstStyle>
            <a:lvl1pPr algn="ctr">
              <a:defRPr sz="800"/>
            </a:lvl1pPr>
          </a:lstStyle>
          <a:p>
            <a:endParaRPr lang="en-ID"/>
          </a:p>
        </p:txBody>
      </p:sp>
      <p:sp>
        <p:nvSpPr>
          <p:cNvPr id="3" name="Picture Placeholder 15">
            <a:extLst>
              <a:ext uri="{FF2B5EF4-FFF2-40B4-BE49-F238E27FC236}">
                <a16:creationId xmlns:a16="http://schemas.microsoft.com/office/drawing/2014/main" xmlns="" id="{1C19F887-460E-436E-86EF-1E5B0AEB8673}"/>
              </a:ext>
            </a:extLst>
          </p:cNvPr>
          <p:cNvSpPr>
            <a:spLocks noGrp="1"/>
          </p:cNvSpPr>
          <p:nvPr>
            <p:ph type="pic" sz="quarter" idx="11"/>
          </p:nvPr>
        </p:nvSpPr>
        <p:spPr>
          <a:xfrm>
            <a:off x="3772923" y="1084756"/>
            <a:ext cx="1598154" cy="1598154"/>
          </a:xfrm>
          <a:prstGeom prst="ellipse">
            <a:avLst/>
          </a:prstGeom>
          <a:solidFill>
            <a:schemeClr val="bg2">
              <a:lumMod val="95000"/>
            </a:schemeClr>
          </a:solidFill>
        </p:spPr>
        <p:txBody>
          <a:bodyPr wrap="square">
            <a:noAutofit/>
          </a:bodyPr>
          <a:lstStyle>
            <a:lvl1pPr algn="ctr">
              <a:defRPr sz="800"/>
            </a:lvl1pPr>
          </a:lstStyle>
          <a:p>
            <a:endParaRPr lang="en-ID"/>
          </a:p>
        </p:txBody>
      </p:sp>
      <p:sp>
        <p:nvSpPr>
          <p:cNvPr id="4" name="Picture Placeholder 16">
            <a:extLst>
              <a:ext uri="{FF2B5EF4-FFF2-40B4-BE49-F238E27FC236}">
                <a16:creationId xmlns:a16="http://schemas.microsoft.com/office/drawing/2014/main" xmlns="" id="{00D9FA63-E7C9-497F-B4E1-314508F6E7A7}"/>
              </a:ext>
            </a:extLst>
          </p:cNvPr>
          <p:cNvSpPr>
            <a:spLocks noGrp="1"/>
          </p:cNvSpPr>
          <p:nvPr>
            <p:ph type="pic" sz="quarter" idx="12"/>
          </p:nvPr>
        </p:nvSpPr>
        <p:spPr>
          <a:xfrm>
            <a:off x="6820923" y="1084756"/>
            <a:ext cx="1598154" cy="1598154"/>
          </a:xfrm>
          <a:prstGeom prst="ellipse">
            <a:avLst/>
          </a:prstGeom>
          <a:solidFill>
            <a:schemeClr val="bg2">
              <a:lumMod val="95000"/>
            </a:schemeClr>
          </a:solidFill>
        </p:spPr>
        <p:txBody>
          <a:bodyPr wrap="square">
            <a:noAutofit/>
          </a:bodyPr>
          <a:lstStyle>
            <a:lvl1pPr algn="ctr">
              <a:defRPr sz="800"/>
            </a:lvl1pPr>
          </a:lstStyle>
          <a:p>
            <a:endParaRPr lang="en-ID"/>
          </a:p>
        </p:txBody>
      </p:sp>
      <p:sp>
        <p:nvSpPr>
          <p:cNvPr id="5" name="Picture Placeholder 17">
            <a:extLst>
              <a:ext uri="{FF2B5EF4-FFF2-40B4-BE49-F238E27FC236}">
                <a16:creationId xmlns:a16="http://schemas.microsoft.com/office/drawing/2014/main" xmlns="" id="{EB04F7B4-D720-4AEA-B0CC-14023C0E0AA4}"/>
              </a:ext>
            </a:extLst>
          </p:cNvPr>
          <p:cNvSpPr>
            <a:spLocks noGrp="1"/>
          </p:cNvSpPr>
          <p:nvPr>
            <p:ph type="pic" sz="quarter" idx="13"/>
          </p:nvPr>
        </p:nvSpPr>
        <p:spPr>
          <a:xfrm>
            <a:off x="9868923" y="1084756"/>
            <a:ext cx="1598154" cy="1598154"/>
          </a:xfrm>
          <a:prstGeom prst="ellipse">
            <a:avLst/>
          </a:prstGeom>
          <a:solidFill>
            <a:schemeClr val="bg2">
              <a:lumMod val="95000"/>
            </a:schemeClr>
          </a:solidFill>
        </p:spPr>
        <p:txBody>
          <a:bodyPr wrap="square">
            <a:noAutofit/>
          </a:bodyPr>
          <a:lstStyle>
            <a:lvl1pPr algn="ctr">
              <a:defRPr sz="800"/>
            </a:lvl1pPr>
          </a:lstStyle>
          <a:p>
            <a:endParaRPr lang="en-ID"/>
          </a:p>
        </p:txBody>
      </p:sp>
    </p:spTree>
    <p:extLst>
      <p:ext uri="{BB962C8B-B14F-4D97-AF65-F5344CB8AC3E}">
        <p14:creationId xmlns:p14="http://schemas.microsoft.com/office/powerpoint/2010/main" val="5396708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C8FBE0EB-B1DA-4C4B-900A-7E3DDFD77ADB}"/>
              </a:ext>
            </a:extLst>
          </p:cNvPr>
          <p:cNvSpPr>
            <a:spLocks noGrp="1"/>
          </p:cNvSpPr>
          <p:nvPr>
            <p:ph type="pic" sz="quarter" idx="10"/>
          </p:nvPr>
        </p:nvSpPr>
        <p:spPr>
          <a:xfrm>
            <a:off x="0" y="0"/>
            <a:ext cx="4194234" cy="6858000"/>
          </a:xfrm>
          <a:custGeom>
            <a:avLst/>
            <a:gdLst>
              <a:gd name="connsiteX0" fmla="*/ 0 w 4194234"/>
              <a:gd name="connsiteY0" fmla="*/ 0 h 6858000"/>
              <a:gd name="connsiteX1" fmla="*/ 4194234 w 4194234"/>
              <a:gd name="connsiteY1" fmla="*/ 0 h 6858000"/>
              <a:gd name="connsiteX2" fmla="*/ 4194234 w 4194234"/>
              <a:gd name="connsiteY2" fmla="*/ 6858000 h 6858000"/>
              <a:gd name="connsiteX3" fmla="*/ 0 w 419423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194234" h="6858000">
                <a:moveTo>
                  <a:pt x="0" y="0"/>
                </a:moveTo>
                <a:lnTo>
                  <a:pt x="4194234" y="0"/>
                </a:lnTo>
                <a:lnTo>
                  <a:pt x="4194234" y="6858000"/>
                </a:lnTo>
                <a:lnTo>
                  <a:pt x="0" y="6858000"/>
                </a:lnTo>
                <a:close/>
              </a:path>
            </a:pathLst>
          </a:custGeom>
          <a:solidFill>
            <a:schemeClr val="bg2">
              <a:lumMod val="95000"/>
            </a:schemeClr>
          </a:solidFill>
        </p:spPr>
        <p:txBody>
          <a:bodyPr wrap="square">
            <a:noAutofit/>
          </a:bodyPr>
          <a:lstStyle>
            <a:lvl1pPr>
              <a:defRPr sz="800"/>
            </a:lvl1pPr>
          </a:lstStyle>
          <a:p>
            <a:endParaRPr lang="en-US"/>
          </a:p>
        </p:txBody>
      </p:sp>
      <p:sp>
        <p:nvSpPr>
          <p:cNvPr id="9" name="Picture Placeholder 7">
            <a:extLst>
              <a:ext uri="{FF2B5EF4-FFF2-40B4-BE49-F238E27FC236}">
                <a16:creationId xmlns:a16="http://schemas.microsoft.com/office/drawing/2014/main" xmlns="" id="{60CB2FEA-EC25-4A0E-A77A-EE46B9204B4E}"/>
              </a:ext>
            </a:extLst>
          </p:cNvPr>
          <p:cNvSpPr>
            <a:spLocks noGrp="1"/>
          </p:cNvSpPr>
          <p:nvPr>
            <p:ph type="pic" sz="quarter" idx="11"/>
          </p:nvPr>
        </p:nvSpPr>
        <p:spPr>
          <a:xfrm>
            <a:off x="1968500" y="1104900"/>
            <a:ext cx="3860800" cy="5753100"/>
          </a:xfrm>
        </p:spPr>
        <p:txBody>
          <a:bodyPr>
            <a:normAutofit/>
          </a:bodyPr>
          <a:lstStyle>
            <a:lvl1pPr>
              <a:defRPr sz="800"/>
            </a:lvl1pPr>
          </a:lstStyle>
          <a:p>
            <a:endParaRPr lang="en-US"/>
          </a:p>
        </p:txBody>
      </p:sp>
      <p:sp>
        <p:nvSpPr>
          <p:cNvPr id="10" name="Text Placeholder 3">
            <a:extLst>
              <a:ext uri="{FF2B5EF4-FFF2-40B4-BE49-F238E27FC236}">
                <a16:creationId xmlns:a16="http://schemas.microsoft.com/office/drawing/2014/main" xmlns="" id="{D04EFDCC-B6C4-4BEF-9BDD-A42F5DD8DD44}"/>
              </a:ext>
            </a:extLst>
          </p:cNvPr>
          <p:cNvSpPr>
            <a:spLocks noGrp="1"/>
          </p:cNvSpPr>
          <p:nvPr>
            <p:ph type="body" sz="quarter" idx="12" hasCustomPrompt="1"/>
          </p:nvPr>
        </p:nvSpPr>
        <p:spPr>
          <a:xfrm>
            <a:off x="6162734" y="843643"/>
            <a:ext cx="5041900" cy="771526"/>
          </a:xfrm>
        </p:spPr>
        <p:txBody>
          <a:bodyPr anchor="ctr">
            <a:normAutofit/>
          </a:bodyPr>
          <a:lstStyle>
            <a:lvl1pPr marL="0" indent="0" algn="l">
              <a:lnSpc>
                <a:spcPct val="100000"/>
              </a:lnSpc>
              <a:buNone/>
              <a:defRPr sz="4000" b="1">
                <a:latin typeface="+mj-lt"/>
              </a:defRPr>
            </a:lvl1pPr>
          </a:lstStyle>
          <a:p>
            <a:pPr lvl="0"/>
            <a:r>
              <a:rPr lang="en-US" dirty="0"/>
              <a:t>Title here</a:t>
            </a:r>
          </a:p>
        </p:txBody>
      </p:sp>
    </p:spTree>
    <p:extLst>
      <p:ext uri="{BB962C8B-B14F-4D97-AF65-F5344CB8AC3E}">
        <p14:creationId xmlns:p14="http://schemas.microsoft.com/office/powerpoint/2010/main" val="21605396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Picture Placeholder 23">
            <a:extLst>
              <a:ext uri="{FF2B5EF4-FFF2-40B4-BE49-F238E27FC236}">
                <a16:creationId xmlns:a16="http://schemas.microsoft.com/office/drawing/2014/main" xmlns="" id="{E1D264D6-5078-4570-9F20-10CE2BEE96D7}"/>
              </a:ext>
            </a:extLst>
          </p:cNvPr>
          <p:cNvSpPr>
            <a:spLocks noGrp="1"/>
          </p:cNvSpPr>
          <p:nvPr>
            <p:ph type="pic" sz="quarter" idx="15"/>
          </p:nvPr>
        </p:nvSpPr>
        <p:spPr>
          <a:xfrm>
            <a:off x="672658" y="1818471"/>
            <a:ext cx="1274886" cy="1274886"/>
          </a:xfrm>
          <a:prstGeom prst="roundRect">
            <a:avLst/>
          </a:prstGeom>
          <a:solidFill>
            <a:schemeClr val="bg2">
              <a:lumMod val="95000"/>
            </a:schemeClr>
          </a:solidFill>
        </p:spPr>
        <p:txBody>
          <a:bodyPr wrap="square">
            <a:noAutofit/>
          </a:bodyPr>
          <a:lstStyle>
            <a:lvl1pPr>
              <a:defRPr sz="800"/>
            </a:lvl1pPr>
          </a:lstStyle>
          <a:p>
            <a:endParaRPr lang="en-ID"/>
          </a:p>
        </p:txBody>
      </p:sp>
      <p:sp>
        <p:nvSpPr>
          <p:cNvPr id="4" name="Picture Placeholder 24">
            <a:extLst>
              <a:ext uri="{FF2B5EF4-FFF2-40B4-BE49-F238E27FC236}">
                <a16:creationId xmlns:a16="http://schemas.microsoft.com/office/drawing/2014/main" xmlns="" id="{4CFB4F27-B3F8-415D-8CAF-B29D85224362}"/>
              </a:ext>
            </a:extLst>
          </p:cNvPr>
          <p:cNvSpPr>
            <a:spLocks noGrp="1"/>
          </p:cNvSpPr>
          <p:nvPr>
            <p:ph type="pic" sz="quarter" idx="16"/>
          </p:nvPr>
        </p:nvSpPr>
        <p:spPr>
          <a:xfrm>
            <a:off x="672658" y="3851032"/>
            <a:ext cx="1274886" cy="1274886"/>
          </a:xfrm>
          <a:prstGeom prst="roundRect">
            <a:avLst/>
          </a:prstGeom>
          <a:solidFill>
            <a:schemeClr val="bg2">
              <a:lumMod val="95000"/>
            </a:schemeClr>
          </a:solidFill>
        </p:spPr>
        <p:txBody>
          <a:bodyPr wrap="square">
            <a:noAutofit/>
          </a:bodyPr>
          <a:lstStyle>
            <a:lvl1pPr>
              <a:defRPr sz="800"/>
            </a:lvl1pPr>
          </a:lstStyle>
          <a:p>
            <a:endParaRPr lang="en-ID"/>
          </a:p>
        </p:txBody>
      </p:sp>
      <p:sp>
        <p:nvSpPr>
          <p:cNvPr id="5" name="Picture Placeholder 25">
            <a:extLst>
              <a:ext uri="{FF2B5EF4-FFF2-40B4-BE49-F238E27FC236}">
                <a16:creationId xmlns:a16="http://schemas.microsoft.com/office/drawing/2014/main" xmlns="" id="{9BD598AC-603A-44FE-9C62-4F4930E680A3}"/>
              </a:ext>
            </a:extLst>
          </p:cNvPr>
          <p:cNvSpPr>
            <a:spLocks noGrp="1"/>
          </p:cNvSpPr>
          <p:nvPr>
            <p:ph type="pic" sz="quarter" idx="17"/>
          </p:nvPr>
        </p:nvSpPr>
        <p:spPr>
          <a:xfrm>
            <a:off x="4497094" y="1818471"/>
            <a:ext cx="1274886" cy="1274886"/>
          </a:xfrm>
          <a:prstGeom prst="roundRect">
            <a:avLst/>
          </a:prstGeom>
          <a:solidFill>
            <a:schemeClr val="bg2">
              <a:lumMod val="95000"/>
            </a:schemeClr>
          </a:solidFill>
        </p:spPr>
        <p:txBody>
          <a:bodyPr wrap="square">
            <a:noAutofit/>
          </a:bodyPr>
          <a:lstStyle>
            <a:lvl1pPr>
              <a:defRPr sz="800"/>
            </a:lvl1pPr>
          </a:lstStyle>
          <a:p>
            <a:endParaRPr lang="en-ID"/>
          </a:p>
        </p:txBody>
      </p:sp>
      <p:sp>
        <p:nvSpPr>
          <p:cNvPr id="6" name="Picture Placeholder 26">
            <a:extLst>
              <a:ext uri="{FF2B5EF4-FFF2-40B4-BE49-F238E27FC236}">
                <a16:creationId xmlns:a16="http://schemas.microsoft.com/office/drawing/2014/main" xmlns="" id="{A72C7AF9-1387-4247-BE8A-C421DDB4BC01}"/>
              </a:ext>
            </a:extLst>
          </p:cNvPr>
          <p:cNvSpPr>
            <a:spLocks noGrp="1"/>
          </p:cNvSpPr>
          <p:nvPr>
            <p:ph type="pic" sz="quarter" idx="18"/>
          </p:nvPr>
        </p:nvSpPr>
        <p:spPr>
          <a:xfrm>
            <a:off x="4497094" y="3851032"/>
            <a:ext cx="1274886" cy="1274886"/>
          </a:xfrm>
          <a:prstGeom prst="roundRect">
            <a:avLst/>
          </a:prstGeom>
          <a:solidFill>
            <a:schemeClr val="bg2">
              <a:lumMod val="95000"/>
            </a:schemeClr>
          </a:solidFill>
        </p:spPr>
        <p:txBody>
          <a:bodyPr wrap="square">
            <a:noAutofit/>
          </a:bodyPr>
          <a:lstStyle>
            <a:lvl1pPr>
              <a:defRPr sz="800"/>
            </a:lvl1pPr>
          </a:lstStyle>
          <a:p>
            <a:endParaRPr lang="en-ID"/>
          </a:p>
        </p:txBody>
      </p:sp>
      <p:sp>
        <p:nvSpPr>
          <p:cNvPr id="7" name="Picture Placeholder 27">
            <a:extLst>
              <a:ext uri="{FF2B5EF4-FFF2-40B4-BE49-F238E27FC236}">
                <a16:creationId xmlns:a16="http://schemas.microsoft.com/office/drawing/2014/main" xmlns="" id="{8B1D3770-7660-4819-B2AA-314CF27856F4}"/>
              </a:ext>
            </a:extLst>
          </p:cNvPr>
          <p:cNvSpPr>
            <a:spLocks noGrp="1"/>
          </p:cNvSpPr>
          <p:nvPr>
            <p:ph type="pic" sz="quarter" idx="19"/>
          </p:nvPr>
        </p:nvSpPr>
        <p:spPr>
          <a:xfrm>
            <a:off x="8258850" y="1818471"/>
            <a:ext cx="1274886" cy="1274886"/>
          </a:xfrm>
          <a:prstGeom prst="roundRect">
            <a:avLst/>
          </a:prstGeom>
          <a:solidFill>
            <a:schemeClr val="bg2">
              <a:lumMod val="95000"/>
            </a:schemeClr>
          </a:solidFill>
        </p:spPr>
        <p:txBody>
          <a:bodyPr wrap="square">
            <a:noAutofit/>
          </a:bodyPr>
          <a:lstStyle>
            <a:lvl1pPr>
              <a:defRPr sz="800"/>
            </a:lvl1pPr>
          </a:lstStyle>
          <a:p>
            <a:endParaRPr lang="en-ID"/>
          </a:p>
        </p:txBody>
      </p:sp>
      <p:sp>
        <p:nvSpPr>
          <p:cNvPr id="8" name="Picture Placeholder 28">
            <a:extLst>
              <a:ext uri="{FF2B5EF4-FFF2-40B4-BE49-F238E27FC236}">
                <a16:creationId xmlns:a16="http://schemas.microsoft.com/office/drawing/2014/main" xmlns="" id="{4593DFAD-04FF-48EC-BEAB-EE1B44C8B3AC}"/>
              </a:ext>
            </a:extLst>
          </p:cNvPr>
          <p:cNvSpPr>
            <a:spLocks noGrp="1"/>
          </p:cNvSpPr>
          <p:nvPr>
            <p:ph type="pic" sz="quarter" idx="20"/>
          </p:nvPr>
        </p:nvSpPr>
        <p:spPr>
          <a:xfrm>
            <a:off x="8258850" y="3851032"/>
            <a:ext cx="1274886" cy="1274886"/>
          </a:xfrm>
          <a:prstGeom prst="roundRect">
            <a:avLst/>
          </a:prstGeom>
          <a:solidFill>
            <a:schemeClr val="bg2">
              <a:lumMod val="95000"/>
            </a:schemeClr>
          </a:solidFill>
        </p:spPr>
        <p:txBody>
          <a:bodyPr wrap="square">
            <a:noAutofit/>
          </a:bodyPr>
          <a:lstStyle>
            <a:lvl1pPr>
              <a:defRPr sz="800"/>
            </a:lvl1pPr>
          </a:lstStyle>
          <a:p>
            <a:endParaRPr lang="en-ID"/>
          </a:p>
        </p:txBody>
      </p:sp>
      <p:sp>
        <p:nvSpPr>
          <p:cNvPr id="9" name="Text Placeholder 3">
            <a:extLst>
              <a:ext uri="{FF2B5EF4-FFF2-40B4-BE49-F238E27FC236}">
                <a16:creationId xmlns:a16="http://schemas.microsoft.com/office/drawing/2014/main" xmlns="" id="{6EC84E10-89E6-4932-8EAF-873E1C418230}"/>
              </a:ext>
            </a:extLst>
          </p:cNvPr>
          <p:cNvSpPr>
            <a:spLocks noGrp="1"/>
          </p:cNvSpPr>
          <p:nvPr>
            <p:ph type="body" sz="quarter" idx="10" hasCustomPrompt="1"/>
          </p:nvPr>
        </p:nvSpPr>
        <p:spPr>
          <a:xfrm>
            <a:off x="1371601" y="493032"/>
            <a:ext cx="9448800" cy="771526"/>
          </a:xfrm>
        </p:spPr>
        <p:txBody>
          <a:bodyPr anchor="ctr">
            <a:normAutofit/>
          </a:bodyPr>
          <a:lstStyle>
            <a:lvl1pPr marL="0" indent="0" algn="ctr">
              <a:lnSpc>
                <a:spcPct val="100000"/>
              </a:lnSpc>
              <a:buNone/>
              <a:defRPr sz="4000" b="1">
                <a:latin typeface="+mj-lt"/>
              </a:defRPr>
            </a:lvl1pPr>
          </a:lstStyle>
          <a:p>
            <a:pPr lvl="0"/>
            <a:r>
              <a:rPr lang="en-US" dirty="0"/>
              <a:t>Write Title here</a:t>
            </a:r>
          </a:p>
        </p:txBody>
      </p:sp>
    </p:spTree>
    <p:extLst>
      <p:ext uri="{BB962C8B-B14F-4D97-AF65-F5344CB8AC3E}">
        <p14:creationId xmlns:p14="http://schemas.microsoft.com/office/powerpoint/2010/main" val="5836451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xmlns="" id="{7C30894F-60B3-4B61-9694-405EC3AD4631}"/>
              </a:ext>
            </a:extLst>
          </p:cNvPr>
          <p:cNvSpPr>
            <a:spLocks noGrp="1"/>
          </p:cNvSpPr>
          <p:nvPr>
            <p:ph type="pic" sz="quarter" idx="15"/>
          </p:nvPr>
        </p:nvSpPr>
        <p:spPr>
          <a:xfrm>
            <a:off x="6904892" y="0"/>
            <a:ext cx="4032739" cy="6857999"/>
          </a:xfrm>
          <a:solidFill>
            <a:schemeClr val="bg2">
              <a:lumMod val="95000"/>
            </a:schemeClr>
          </a:solidFill>
        </p:spPr>
        <p:txBody>
          <a:bodyPr>
            <a:normAutofit/>
          </a:bodyPr>
          <a:lstStyle>
            <a:lvl1pPr>
              <a:defRPr sz="800"/>
            </a:lvl1pPr>
          </a:lstStyle>
          <a:p>
            <a:endParaRPr lang="en-ID"/>
          </a:p>
        </p:txBody>
      </p:sp>
      <p:sp>
        <p:nvSpPr>
          <p:cNvPr id="3" name="Picture Placeholder 16">
            <a:extLst>
              <a:ext uri="{FF2B5EF4-FFF2-40B4-BE49-F238E27FC236}">
                <a16:creationId xmlns:a16="http://schemas.microsoft.com/office/drawing/2014/main" xmlns="" id="{0E7C1675-2B49-4373-BEAD-E9E0860471F0}"/>
              </a:ext>
            </a:extLst>
          </p:cNvPr>
          <p:cNvSpPr>
            <a:spLocks noGrp="1"/>
          </p:cNvSpPr>
          <p:nvPr>
            <p:ph type="pic" sz="quarter" idx="16"/>
          </p:nvPr>
        </p:nvSpPr>
        <p:spPr>
          <a:xfrm>
            <a:off x="11217279" y="0"/>
            <a:ext cx="974722" cy="4114800"/>
          </a:xfrm>
          <a:solidFill>
            <a:schemeClr val="bg2">
              <a:lumMod val="95000"/>
            </a:schemeClr>
          </a:solidFill>
        </p:spPr>
        <p:txBody>
          <a:bodyPr>
            <a:normAutofit/>
          </a:bodyPr>
          <a:lstStyle>
            <a:lvl1pPr>
              <a:defRPr sz="800"/>
            </a:lvl1pPr>
          </a:lstStyle>
          <a:p>
            <a:endParaRPr lang="en-ID"/>
          </a:p>
        </p:txBody>
      </p:sp>
      <p:sp>
        <p:nvSpPr>
          <p:cNvPr id="4" name="Picture Placeholder 16">
            <a:extLst>
              <a:ext uri="{FF2B5EF4-FFF2-40B4-BE49-F238E27FC236}">
                <a16:creationId xmlns:a16="http://schemas.microsoft.com/office/drawing/2014/main" xmlns="" id="{A2DC9588-5EA7-4DF0-B285-A9E495D7D547}"/>
              </a:ext>
            </a:extLst>
          </p:cNvPr>
          <p:cNvSpPr>
            <a:spLocks noGrp="1"/>
          </p:cNvSpPr>
          <p:nvPr>
            <p:ph type="pic" sz="quarter" idx="17"/>
          </p:nvPr>
        </p:nvSpPr>
        <p:spPr>
          <a:xfrm>
            <a:off x="11217279" y="4489938"/>
            <a:ext cx="974722" cy="2368062"/>
          </a:xfrm>
          <a:solidFill>
            <a:schemeClr val="bg2">
              <a:lumMod val="95000"/>
            </a:schemeClr>
          </a:solidFill>
        </p:spPr>
        <p:txBody>
          <a:bodyPr>
            <a:normAutofit/>
          </a:bodyPr>
          <a:lstStyle>
            <a:lvl1pPr>
              <a:defRPr sz="800"/>
            </a:lvl1pPr>
          </a:lstStyle>
          <a:p>
            <a:endParaRPr lang="en-ID"/>
          </a:p>
        </p:txBody>
      </p:sp>
      <p:sp>
        <p:nvSpPr>
          <p:cNvPr id="7" name="Text Placeholder 3">
            <a:extLst>
              <a:ext uri="{FF2B5EF4-FFF2-40B4-BE49-F238E27FC236}">
                <a16:creationId xmlns:a16="http://schemas.microsoft.com/office/drawing/2014/main" xmlns="" id="{9A01251A-2C04-42AD-8642-6B7BE1C890C1}"/>
              </a:ext>
            </a:extLst>
          </p:cNvPr>
          <p:cNvSpPr>
            <a:spLocks noGrp="1"/>
          </p:cNvSpPr>
          <p:nvPr>
            <p:ph type="body" sz="quarter" idx="10" hasCustomPrompt="1"/>
          </p:nvPr>
        </p:nvSpPr>
        <p:spPr>
          <a:xfrm>
            <a:off x="1372066" y="885825"/>
            <a:ext cx="4334608" cy="1343025"/>
          </a:xfrm>
        </p:spPr>
        <p:txBody>
          <a:bodyPr anchor="ctr">
            <a:normAutofit/>
          </a:bodyPr>
          <a:lstStyle>
            <a:lvl1pPr marL="0" indent="0" algn="l">
              <a:lnSpc>
                <a:spcPct val="100000"/>
              </a:lnSpc>
              <a:buNone/>
              <a:defRPr sz="4000" b="1">
                <a:latin typeface="+mj-lt"/>
              </a:defRPr>
            </a:lvl1pPr>
          </a:lstStyle>
          <a:p>
            <a:pPr lvl="0"/>
            <a:r>
              <a:rPr lang="en-US" dirty="0"/>
              <a:t>Write Title here</a:t>
            </a:r>
          </a:p>
        </p:txBody>
      </p:sp>
    </p:spTree>
    <p:extLst>
      <p:ext uri="{BB962C8B-B14F-4D97-AF65-F5344CB8AC3E}">
        <p14:creationId xmlns:p14="http://schemas.microsoft.com/office/powerpoint/2010/main" val="31616301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7058EAE0-A909-462B-AEBE-24425EB9CC96}"/>
              </a:ext>
            </a:extLst>
          </p:cNvPr>
          <p:cNvSpPr>
            <a:spLocks noGrp="1"/>
          </p:cNvSpPr>
          <p:nvPr>
            <p:ph type="pic" sz="quarter" idx="10"/>
          </p:nvPr>
        </p:nvSpPr>
        <p:spPr>
          <a:xfrm>
            <a:off x="0" y="1174750"/>
            <a:ext cx="3797300" cy="4508500"/>
          </a:xfrm>
          <a:custGeom>
            <a:avLst/>
            <a:gdLst>
              <a:gd name="connsiteX0" fmla="*/ 0 w 3797300"/>
              <a:gd name="connsiteY0" fmla="*/ 0 h 4508500"/>
              <a:gd name="connsiteX1" fmla="*/ 3553886 w 3797300"/>
              <a:gd name="connsiteY1" fmla="*/ 0 h 4508500"/>
              <a:gd name="connsiteX2" fmla="*/ 3797300 w 3797300"/>
              <a:gd name="connsiteY2" fmla="*/ 243414 h 4508500"/>
              <a:gd name="connsiteX3" fmla="*/ 3797300 w 3797300"/>
              <a:gd name="connsiteY3" fmla="*/ 4265086 h 4508500"/>
              <a:gd name="connsiteX4" fmla="*/ 3553886 w 3797300"/>
              <a:gd name="connsiteY4" fmla="*/ 4508500 h 4508500"/>
              <a:gd name="connsiteX5" fmla="*/ 0 w 3797300"/>
              <a:gd name="connsiteY5" fmla="*/ 4508500 h 450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7300" h="4508500">
                <a:moveTo>
                  <a:pt x="0" y="0"/>
                </a:moveTo>
                <a:lnTo>
                  <a:pt x="3553886" y="0"/>
                </a:lnTo>
                <a:cubicBezTo>
                  <a:pt x="3688320" y="0"/>
                  <a:pt x="3797300" y="108980"/>
                  <a:pt x="3797300" y="243414"/>
                </a:cubicBezTo>
                <a:lnTo>
                  <a:pt x="3797300" y="4265086"/>
                </a:lnTo>
                <a:cubicBezTo>
                  <a:pt x="3797300" y="4399520"/>
                  <a:pt x="3688320" y="4508500"/>
                  <a:pt x="3553886" y="4508500"/>
                </a:cubicBezTo>
                <a:lnTo>
                  <a:pt x="0" y="4508500"/>
                </a:lnTo>
                <a:close/>
              </a:path>
            </a:pathLst>
          </a:custGeom>
          <a:solidFill>
            <a:schemeClr val="bg2">
              <a:lumMod val="95000"/>
            </a:schemeClr>
          </a:solidFill>
        </p:spPr>
        <p:txBody>
          <a:bodyPr wrap="square">
            <a:noAutofit/>
          </a:bodyPr>
          <a:lstStyle>
            <a:lvl1pPr>
              <a:defRPr sz="800"/>
            </a:lvl1pPr>
          </a:lstStyle>
          <a:p>
            <a:endParaRPr lang="en-US"/>
          </a:p>
        </p:txBody>
      </p:sp>
      <p:sp>
        <p:nvSpPr>
          <p:cNvPr id="4" name="Text Placeholder 3">
            <a:extLst>
              <a:ext uri="{FF2B5EF4-FFF2-40B4-BE49-F238E27FC236}">
                <a16:creationId xmlns:a16="http://schemas.microsoft.com/office/drawing/2014/main" xmlns="" id="{FFE86723-A864-4360-AAFF-E4800C2DD720}"/>
              </a:ext>
            </a:extLst>
          </p:cNvPr>
          <p:cNvSpPr>
            <a:spLocks noGrp="1"/>
          </p:cNvSpPr>
          <p:nvPr>
            <p:ph type="body" sz="quarter" idx="12" hasCustomPrompt="1"/>
          </p:nvPr>
        </p:nvSpPr>
        <p:spPr>
          <a:xfrm>
            <a:off x="1371601" y="493032"/>
            <a:ext cx="9448800" cy="771526"/>
          </a:xfrm>
        </p:spPr>
        <p:txBody>
          <a:bodyPr anchor="ctr">
            <a:normAutofit/>
          </a:bodyPr>
          <a:lstStyle>
            <a:lvl1pPr marL="0" indent="0" algn="ctr">
              <a:lnSpc>
                <a:spcPct val="100000"/>
              </a:lnSpc>
              <a:buNone/>
              <a:defRPr sz="4000" b="1">
                <a:latin typeface="+mj-lt"/>
              </a:defRPr>
            </a:lvl1pPr>
          </a:lstStyle>
          <a:p>
            <a:pPr lvl="0"/>
            <a:r>
              <a:rPr lang="en-US" dirty="0"/>
              <a:t>Write Title here</a:t>
            </a:r>
          </a:p>
        </p:txBody>
      </p:sp>
    </p:spTree>
    <p:extLst>
      <p:ext uri="{BB962C8B-B14F-4D97-AF65-F5344CB8AC3E}">
        <p14:creationId xmlns:p14="http://schemas.microsoft.com/office/powerpoint/2010/main" val="35338018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7228B6CC-CFA8-43CD-8AE0-A020F54D7317}"/>
              </a:ext>
            </a:extLst>
          </p:cNvPr>
          <p:cNvSpPr>
            <a:spLocks noGrp="1"/>
          </p:cNvSpPr>
          <p:nvPr>
            <p:ph type="pic" sz="quarter" idx="10"/>
          </p:nvPr>
        </p:nvSpPr>
        <p:spPr>
          <a:xfrm>
            <a:off x="711200" y="0"/>
            <a:ext cx="6731000" cy="2510970"/>
          </a:xfrm>
          <a:custGeom>
            <a:avLst/>
            <a:gdLst>
              <a:gd name="connsiteX0" fmla="*/ 0 w 6731000"/>
              <a:gd name="connsiteY0" fmla="*/ 0 h 2510970"/>
              <a:gd name="connsiteX1" fmla="*/ 6731000 w 6731000"/>
              <a:gd name="connsiteY1" fmla="*/ 0 h 2510970"/>
              <a:gd name="connsiteX2" fmla="*/ 6731000 w 6731000"/>
              <a:gd name="connsiteY2" fmla="*/ 2307861 h 2510970"/>
              <a:gd name="connsiteX3" fmla="*/ 6527891 w 6731000"/>
              <a:gd name="connsiteY3" fmla="*/ 2510970 h 2510970"/>
              <a:gd name="connsiteX4" fmla="*/ 203109 w 6731000"/>
              <a:gd name="connsiteY4" fmla="*/ 2510970 h 2510970"/>
              <a:gd name="connsiteX5" fmla="*/ 0 w 6731000"/>
              <a:gd name="connsiteY5" fmla="*/ 2307861 h 251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1000" h="2510970">
                <a:moveTo>
                  <a:pt x="0" y="0"/>
                </a:moveTo>
                <a:lnTo>
                  <a:pt x="6731000" y="0"/>
                </a:lnTo>
                <a:lnTo>
                  <a:pt x="6731000" y="2307861"/>
                </a:lnTo>
                <a:cubicBezTo>
                  <a:pt x="6731000" y="2420035"/>
                  <a:pt x="6640065" y="2510970"/>
                  <a:pt x="6527891" y="2510970"/>
                </a:cubicBezTo>
                <a:lnTo>
                  <a:pt x="203109" y="2510970"/>
                </a:lnTo>
                <a:cubicBezTo>
                  <a:pt x="90935" y="2510970"/>
                  <a:pt x="0" y="2420035"/>
                  <a:pt x="0" y="2307861"/>
                </a:cubicBezTo>
                <a:close/>
              </a:path>
            </a:pathLst>
          </a:custGeom>
          <a:solidFill>
            <a:schemeClr val="bg2">
              <a:lumMod val="95000"/>
            </a:schemeClr>
          </a:solidFill>
        </p:spPr>
        <p:txBody>
          <a:bodyPr wrap="square">
            <a:noAutofit/>
          </a:bodyPr>
          <a:lstStyle>
            <a:lvl1pPr>
              <a:defRPr sz="800"/>
            </a:lvl1pPr>
          </a:lstStyle>
          <a:p>
            <a:endParaRPr lang="en-US"/>
          </a:p>
        </p:txBody>
      </p:sp>
      <p:sp>
        <p:nvSpPr>
          <p:cNvPr id="6" name="Text Placeholder 3">
            <a:extLst>
              <a:ext uri="{FF2B5EF4-FFF2-40B4-BE49-F238E27FC236}">
                <a16:creationId xmlns:a16="http://schemas.microsoft.com/office/drawing/2014/main" xmlns="" id="{B9F66E10-A75D-453B-B6DE-B77C1C1AACCB}"/>
              </a:ext>
            </a:extLst>
          </p:cNvPr>
          <p:cNvSpPr>
            <a:spLocks noGrp="1"/>
          </p:cNvSpPr>
          <p:nvPr>
            <p:ph type="body" sz="quarter" idx="11" hasCustomPrompt="1"/>
          </p:nvPr>
        </p:nvSpPr>
        <p:spPr>
          <a:xfrm>
            <a:off x="8255000" y="581025"/>
            <a:ext cx="3225800" cy="1343025"/>
          </a:xfrm>
        </p:spPr>
        <p:txBody>
          <a:bodyPr anchor="ctr">
            <a:normAutofit/>
          </a:bodyPr>
          <a:lstStyle>
            <a:lvl1pPr marL="0" indent="0" algn="l">
              <a:lnSpc>
                <a:spcPct val="100000"/>
              </a:lnSpc>
              <a:buNone/>
              <a:defRPr sz="4000" b="1">
                <a:latin typeface="+mj-lt"/>
              </a:defRPr>
            </a:lvl1pPr>
          </a:lstStyle>
          <a:p>
            <a:pPr lvl="0"/>
            <a:r>
              <a:rPr lang="en-US" dirty="0"/>
              <a:t>Write Title here</a:t>
            </a:r>
          </a:p>
        </p:txBody>
      </p:sp>
    </p:spTree>
    <p:extLst>
      <p:ext uri="{BB962C8B-B14F-4D97-AF65-F5344CB8AC3E}">
        <p14:creationId xmlns:p14="http://schemas.microsoft.com/office/powerpoint/2010/main" val="40867966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xmlns="" id="{4838ADC6-C906-4E78-ADE2-FF3FAF405343}"/>
              </a:ext>
            </a:extLst>
          </p:cNvPr>
          <p:cNvSpPr>
            <a:spLocks noGrp="1"/>
          </p:cNvSpPr>
          <p:nvPr>
            <p:ph type="body" sz="quarter" idx="10" hasCustomPrompt="1"/>
          </p:nvPr>
        </p:nvSpPr>
        <p:spPr>
          <a:xfrm>
            <a:off x="1371601" y="493032"/>
            <a:ext cx="9448800" cy="771526"/>
          </a:xfrm>
        </p:spPr>
        <p:txBody>
          <a:bodyPr anchor="ctr">
            <a:normAutofit/>
          </a:bodyPr>
          <a:lstStyle>
            <a:lvl1pPr marL="0" indent="0" algn="ctr">
              <a:lnSpc>
                <a:spcPct val="100000"/>
              </a:lnSpc>
              <a:buNone/>
              <a:defRPr sz="4000" b="1">
                <a:latin typeface="+mj-lt"/>
              </a:defRPr>
            </a:lvl1pPr>
          </a:lstStyle>
          <a:p>
            <a:pPr lvl="0"/>
            <a:r>
              <a:rPr lang="en-US" dirty="0"/>
              <a:t>Write Title here</a:t>
            </a:r>
          </a:p>
        </p:txBody>
      </p:sp>
    </p:spTree>
    <p:extLst>
      <p:ext uri="{BB962C8B-B14F-4D97-AF65-F5344CB8AC3E}">
        <p14:creationId xmlns:p14="http://schemas.microsoft.com/office/powerpoint/2010/main" val="35238708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09553D4B-D23C-4441-B981-9FB931B5832E}"/>
              </a:ext>
            </a:extLst>
          </p:cNvPr>
          <p:cNvSpPr>
            <a:spLocks noGrp="1"/>
          </p:cNvSpPr>
          <p:nvPr>
            <p:ph type="pic" sz="quarter" idx="12"/>
          </p:nvPr>
        </p:nvSpPr>
        <p:spPr>
          <a:xfrm>
            <a:off x="8623300" y="0"/>
            <a:ext cx="3568700" cy="6858000"/>
          </a:xfrm>
          <a:custGeom>
            <a:avLst/>
            <a:gdLst>
              <a:gd name="connsiteX0" fmla="*/ 1189592 w 3568700"/>
              <a:gd name="connsiteY0" fmla="*/ 0 h 6858000"/>
              <a:gd name="connsiteX1" fmla="*/ 3568700 w 3568700"/>
              <a:gd name="connsiteY1" fmla="*/ 0 h 6858000"/>
              <a:gd name="connsiteX2" fmla="*/ 3568700 w 3568700"/>
              <a:gd name="connsiteY2" fmla="*/ 6858000 h 6858000"/>
              <a:gd name="connsiteX3" fmla="*/ 0 w 3568700"/>
              <a:gd name="connsiteY3" fmla="*/ 6858000 h 6858000"/>
              <a:gd name="connsiteX4" fmla="*/ 0 w 3568700"/>
              <a:gd name="connsiteY4" fmla="*/ 1189592 h 6858000"/>
              <a:gd name="connsiteX5" fmla="*/ 1189592 w 35687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8700" h="6858000">
                <a:moveTo>
                  <a:pt x="1189592" y="0"/>
                </a:moveTo>
                <a:lnTo>
                  <a:pt x="3568700" y="0"/>
                </a:lnTo>
                <a:lnTo>
                  <a:pt x="3568700" y="6858000"/>
                </a:lnTo>
                <a:lnTo>
                  <a:pt x="0" y="6858000"/>
                </a:lnTo>
                <a:lnTo>
                  <a:pt x="0" y="1189592"/>
                </a:lnTo>
                <a:cubicBezTo>
                  <a:pt x="0" y="532597"/>
                  <a:pt x="532597" y="0"/>
                  <a:pt x="1189592" y="0"/>
                </a:cubicBezTo>
                <a:close/>
              </a:path>
            </a:pathLst>
          </a:custGeom>
          <a:solidFill>
            <a:schemeClr val="bg2">
              <a:lumMod val="85000"/>
            </a:schemeClr>
          </a:solidFill>
        </p:spPr>
        <p:txBody>
          <a:bodyPr wrap="square">
            <a:noAutofit/>
          </a:bodyPr>
          <a:lstStyle>
            <a:lvl1pPr>
              <a:defRPr sz="800"/>
            </a:lvl1pPr>
          </a:lstStyle>
          <a:p>
            <a:endParaRPr lang="en-US"/>
          </a:p>
        </p:txBody>
      </p:sp>
      <p:sp>
        <p:nvSpPr>
          <p:cNvPr id="2" name="Text Placeholder 3">
            <a:extLst>
              <a:ext uri="{FF2B5EF4-FFF2-40B4-BE49-F238E27FC236}">
                <a16:creationId xmlns:a16="http://schemas.microsoft.com/office/drawing/2014/main" xmlns="" id="{4838ADC6-C906-4E78-ADE2-FF3FAF405343}"/>
              </a:ext>
            </a:extLst>
          </p:cNvPr>
          <p:cNvSpPr>
            <a:spLocks noGrp="1"/>
          </p:cNvSpPr>
          <p:nvPr>
            <p:ph type="body" sz="quarter" idx="10" hasCustomPrompt="1"/>
          </p:nvPr>
        </p:nvSpPr>
        <p:spPr>
          <a:xfrm>
            <a:off x="1371601" y="493032"/>
            <a:ext cx="9448800" cy="771526"/>
          </a:xfrm>
        </p:spPr>
        <p:txBody>
          <a:bodyPr anchor="ctr">
            <a:normAutofit/>
          </a:bodyPr>
          <a:lstStyle>
            <a:lvl1pPr marL="0" indent="0" algn="ctr">
              <a:lnSpc>
                <a:spcPct val="100000"/>
              </a:lnSpc>
              <a:buNone/>
              <a:defRPr sz="4000" b="1">
                <a:latin typeface="+mj-lt"/>
              </a:defRPr>
            </a:lvl1pPr>
          </a:lstStyle>
          <a:p>
            <a:pPr lvl="0"/>
            <a:r>
              <a:rPr lang="en-US" dirty="0"/>
              <a:t>Write Title here</a:t>
            </a:r>
          </a:p>
        </p:txBody>
      </p:sp>
      <p:sp>
        <p:nvSpPr>
          <p:cNvPr id="5" name="Picture Placeholder 4">
            <a:extLst>
              <a:ext uri="{FF2B5EF4-FFF2-40B4-BE49-F238E27FC236}">
                <a16:creationId xmlns:a16="http://schemas.microsoft.com/office/drawing/2014/main" xmlns="" id="{E9071D40-EEFB-492B-8445-075FBDFE5172}"/>
              </a:ext>
            </a:extLst>
          </p:cNvPr>
          <p:cNvSpPr>
            <a:spLocks noGrp="1"/>
          </p:cNvSpPr>
          <p:nvPr>
            <p:ph type="pic" sz="quarter" idx="11"/>
          </p:nvPr>
        </p:nvSpPr>
        <p:spPr>
          <a:xfrm>
            <a:off x="4908550" y="2120900"/>
            <a:ext cx="4889500" cy="2927350"/>
          </a:xfrm>
          <a:prstGeom prst="roundRect">
            <a:avLst>
              <a:gd name="adj" fmla="val 181"/>
            </a:avLst>
          </a:prstGeom>
          <a:solidFill>
            <a:schemeClr val="bg2">
              <a:lumMod val="95000"/>
            </a:schemeClr>
          </a:solidFill>
        </p:spPr>
        <p:txBody>
          <a:bodyPr>
            <a:normAutofit/>
          </a:bodyPr>
          <a:lstStyle>
            <a:lvl1pPr>
              <a:defRPr sz="800"/>
            </a:lvl1pPr>
          </a:lstStyle>
          <a:p>
            <a:endParaRPr lang="en-US"/>
          </a:p>
        </p:txBody>
      </p:sp>
    </p:spTree>
    <p:extLst>
      <p:ext uri="{BB962C8B-B14F-4D97-AF65-F5344CB8AC3E}">
        <p14:creationId xmlns:p14="http://schemas.microsoft.com/office/powerpoint/2010/main" val="2735138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xmlns="" id="{4838ADC6-C906-4E78-ADE2-FF3FAF405343}"/>
              </a:ext>
            </a:extLst>
          </p:cNvPr>
          <p:cNvSpPr>
            <a:spLocks noGrp="1"/>
          </p:cNvSpPr>
          <p:nvPr>
            <p:ph type="body" sz="quarter" idx="10" hasCustomPrompt="1"/>
          </p:nvPr>
        </p:nvSpPr>
        <p:spPr>
          <a:xfrm>
            <a:off x="1371601" y="493032"/>
            <a:ext cx="9448800" cy="771526"/>
          </a:xfrm>
        </p:spPr>
        <p:txBody>
          <a:bodyPr anchor="ctr">
            <a:normAutofit/>
          </a:bodyPr>
          <a:lstStyle>
            <a:lvl1pPr marL="0" indent="0" algn="ctr">
              <a:lnSpc>
                <a:spcPct val="100000"/>
              </a:lnSpc>
              <a:buNone/>
              <a:defRPr sz="4000" b="1">
                <a:latin typeface="+mj-lt"/>
              </a:defRPr>
            </a:lvl1pPr>
          </a:lstStyle>
          <a:p>
            <a:pPr lvl="0"/>
            <a:r>
              <a:rPr lang="en-US" dirty="0"/>
              <a:t>Write Title here</a:t>
            </a:r>
          </a:p>
        </p:txBody>
      </p:sp>
      <p:sp>
        <p:nvSpPr>
          <p:cNvPr id="6" name="Picture Placeholder 5">
            <a:extLst>
              <a:ext uri="{FF2B5EF4-FFF2-40B4-BE49-F238E27FC236}">
                <a16:creationId xmlns:a16="http://schemas.microsoft.com/office/drawing/2014/main" xmlns="" id="{CB8ABA86-CD65-445C-B144-260BFA5E2478}"/>
              </a:ext>
            </a:extLst>
          </p:cNvPr>
          <p:cNvSpPr>
            <a:spLocks noGrp="1"/>
          </p:cNvSpPr>
          <p:nvPr>
            <p:ph type="pic" sz="quarter" idx="11"/>
          </p:nvPr>
        </p:nvSpPr>
        <p:spPr>
          <a:xfrm>
            <a:off x="7651750" y="2178050"/>
            <a:ext cx="1422400" cy="2495550"/>
          </a:xfrm>
          <a:prstGeom prst="roundRect">
            <a:avLst>
              <a:gd name="adj" fmla="val 1935"/>
            </a:avLst>
          </a:prstGeom>
          <a:solidFill>
            <a:schemeClr val="bg2">
              <a:lumMod val="95000"/>
            </a:schemeClr>
          </a:solidFill>
        </p:spPr>
        <p:txBody>
          <a:bodyPr>
            <a:normAutofit/>
          </a:bodyPr>
          <a:lstStyle>
            <a:lvl1pPr>
              <a:defRPr sz="800"/>
            </a:lvl1pPr>
          </a:lstStyle>
          <a:p>
            <a:endParaRPr lang="en-US"/>
          </a:p>
        </p:txBody>
      </p:sp>
      <p:sp>
        <p:nvSpPr>
          <p:cNvPr id="7" name="Picture Placeholder 5">
            <a:extLst>
              <a:ext uri="{FF2B5EF4-FFF2-40B4-BE49-F238E27FC236}">
                <a16:creationId xmlns:a16="http://schemas.microsoft.com/office/drawing/2014/main" xmlns="" id="{075E655F-95D9-45A1-BB13-31C6E8B08D62}"/>
              </a:ext>
            </a:extLst>
          </p:cNvPr>
          <p:cNvSpPr>
            <a:spLocks noGrp="1"/>
          </p:cNvSpPr>
          <p:nvPr>
            <p:ph type="pic" sz="quarter" idx="12"/>
          </p:nvPr>
        </p:nvSpPr>
        <p:spPr>
          <a:xfrm>
            <a:off x="9593874" y="2178050"/>
            <a:ext cx="1422400" cy="2495550"/>
          </a:xfrm>
          <a:prstGeom prst="roundRect">
            <a:avLst>
              <a:gd name="adj" fmla="val 1935"/>
            </a:avLst>
          </a:prstGeom>
          <a:solidFill>
            <a:schemeClr val="bg2">
              <a:lumMod val="95000"/>
            </a:schemeClr>
          </a:solidFill>
        </p:spPr>
        <p:txBody>
          <a:bodyPr>
            <a:normAutofit/>
          </a:bodyPr>
          <a:lstStyle>
            <a:lvl1pPr>
              <a:defRPr sz="800"/>
            </a:lvl1pPr>
          </a:lstStyle>
          <a:p>
            <a:endParaRPr lang="en-US"/>
          </a:p>
        </p:txBody>
      </p:sp>
    </p:spTree>
    <p:extLst>
      <p:ext uri="{BB962C8B-B14F-4D97-AF65-F5344CB8AC3E}">
        <p14:creationId xmlns:p14="http://schemas.microsoft.com/office/powerpoint/2010/main" val="20045201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xmlns="" id="{4838ADC6-C906-4E78-ADE2-FF3FAF405343}"/>
              </a:ext>
            </a:extLst>
          </p:cNvPr>
          <p:cNvSpPr>
            <a:spLocks noGrp="1"/>
          </p:cNvSpPr>
          <p:nvPr>
            <p:ph type="body" sz="quarter" idx="10" hasCustomPrompt="1"/>
          </p:nvPr>
        </p:nvSpPr>
        <p:spPr>
          <a:xfrm>
            <a:off x="1371601" y="493032"/>
            <a:ext cx="9448800" cy="771526"/>
          </a:xfrm>
        </p:spPr>
        <p:txBody>
          <a:bodyPr anchor="ctr">
            <a:normAutofit/>
          </a:bodyPr>
          <a:lstStyle>
            <a:lvl1pPr marL="0" indent="0" algn="ctr">
              <a:lnSpc>
                <a:spcPct val="100000"/>
              </a:lnSpc>
              <a:buNone/>
              <a:defRPr sz="4000" b="1">
                <a:latin typeface="+mj-lt"/>
              </a:defRPr>
            </a:lvl1pPr>
          </a:lstStyle>
          <a:p>
            <a:pPr lvl="0"/>
            <a:r>
              <a:rPr lang="en-US" dirty="0"/>
              <a:t>Write Title here</a:t>
            </a:r>
          </a:p>
        </p:txBody>
      </p:sp>
      <p:sp>
        <p:nvSpPr>
          <p:cNvPr id="6" name="Picture Placeholder 5">
            <a:extLst>
              <a:ext uri="{FF2B5EF4-FFF2-40B4-BE49-F238E27FC236}">
                <a16:creationId xmlns:a16="http://schemas.microsoft.com/office/drawing/2014/main" xmlns="" id="{3DC7AC9B-7F82-4350-8457-B6EB51183C64}"/>
              </a:ext>
            </a:extLst>
          </p:cNvPr>
          <p:cNvSpPr>
            <a:spLocks noGrp="1"/>
          </p:cNvSpPr>
          <p:nvPr>
            <p:ph type="pic" sz="quarter" idx="11"/>
          </p:nvPr>
        </p:nvSpPr>
        <p:spPr>
          <a:xfrm>
            <a:off x="1733551" y="3105150"/>
            <a:ext cx="3956051" cy="1914526"/>
          </a:xfrm>
          <a:custGeom>
            <a:avLst/>
            <a:gdLst>
              <a:gd name="connsiteX0" fmla="*/ 0 w 3956051"/>
              <a:gd name="connsiteY0" fmla="*/ 957262 h 1914526"/>
              <a:gd name="connsiteX1" fmla="*/ 0 w 3956051"/>
              <a:gd name="connsiteY1" fmla="*/ 957263 h 1914526"/>
              <a:gd name="connsiteX2" fmla="*/ 0 w 3956051"/>
              <a:gd name="connsiteY2" fmla="*/ 957263 h 1914526"/>
              <a:gd name="connsiteX3" fmla="*/ 957263 w 3956051"/>
              <a:gd name="connsiteY3" fmla="*/ 0 h 1914526"/>
              <a:gd name="connsiteX4" fmla="*/ 2998788 w 3956051"/>
              <a:gd name="connsiteY4" fmla="*/ 0 h 1914526"/>
              <a:gd name="connsiteX5" fmla="*/ 3956051 w 3956051"/>
              <a:gd name="connsiteY5" fmla="*/ 957263 h 1914526"/>
              <a:gd name="connsiteX6" fmla="*/ 3956050 w 3956051"/>
              <a:gd name="connsiteY6" fmla="*/ 957263 h 1914526"/>
              <a:gd name="connsiteX7" fmla="*/ 2998787 w 3956051"/>
              <a:gd name="connsiteY7" fmla="*/ 1914526 h 1914526"/>
              <a:gd name="connsiteX8" fmla="*/ 957263 w 3956051"/>
              <a:gd name="connsiteY8" fmla="*/ 1914525 h 1914526"/>
              <a:gd name="connsiteX9" fmla="*/ 19448 w 3956051"/>
              <a:gd name="connsiteY9" fmla="*/ 1150184 h 1914526"/>
              <a:gd name="connsiteX10" fmla="*/ 0 w 3956051"/>
              <a:gd name="connsiteY10" fmla="*/ 957263 h 1914526"/>
              <a:gd name="connsiteX11" fmla="*/ 19448 w 3956051"/>
              <a:gd name="connsiteY11" fmla="*/ 764341 h 1914526"/>
              <a:gd name="connsiteX12" fmla="*/ 957263 w 3956051"/>
              <a:gd name="connsiteY12" fmla="*/ 0 h 191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6051" h="1914526">
                <a:moveTo>
                  <a:pt x="0" y="957262"/>
                </a:moveTo>
                <a:lnTo>
                  <a:pt x="0" y="957263"/>
                </a:lnTo>
                <a:lnTo>
                  <a:pt x="0" y="957263"/>
                </a:lnTo>
                <a:close/>
                <a:moveTo>
                  <a:pt x="957263" y="0"/>
                </a:moveTo>
                <a:lnTo>
                  <a:pt x="2998788" y="0"/>
                </a:lnTo>
                <a:cubicBezTo>
                  <a:pt x="3527470" y="0"/>
                  <a:pt x="3956051" y="428581"/>
                  <a:pt x="3956051" y="957263"/>
                </a:cubicBezTo>
                <a:lnTo>
                  <a:pt x="3956050" y="957263"/>
                </a:lnTo>
                <a:cubicBezTo>
                  <a:pt x="3956050" y="1485945"/>
                  <a:pt x="3527469" y="1914526"/>
                  <a:pt x="2998787" y="1914526"/>
                </a:cubicBezTo>
                <a:lnTo>
                  <a:pt x="957263" y="1914525"/>
                </a:lnTo>
                <a:cubicBezTo>
                  <a:pt x="494666" y="1914525"/>
                  <a:pt x="108709" y="1586393"/>
                  <a:pt x="19448" y="1150184"/>
                </a:cubicBezTo>
                <a:lnTo>
                  <a:pt x="0" y="957263"/>
                </a:lnTo>
                <a:lnTo>
                  <a:pt x="19448" y="764341"/>
                </a:lnTo>
                <a:cubicBezTo>
                  <a:pt x="108709" y="328133"/>
                  <a:pt x="494666" y="0"/>
                  <a:pt x="957263" y="0"/>
                </a:cubicBezTo>
                <a:close/>
              </a:path>
            </a:pathLst>
          </a:custGeom>
          <a:solidFill>
            <a:schemeClr val="bg2">
              <a:lumMod val="95000"/>
            </a:schemeClr>
          </a:solidFill>
        </p:spPr>
        <p:txBody>
          <a:bodyPr wrap="square">
            <a:noAutofit/>
          </a:bodyPr>
          <a:lstStyle>
            <a:lvl1pPr>
              <a:defRPr sz="800"/>
            </a:lvl1pPr>
          </a:lstStyle>
          <a:p>
            <a:endParaRPr lang="en-US"/>
          </a:p>
        </p:txBody>
      </p:sp>
    </p:spTree>
    <p:extLst>
      <p:ext uri="{BB962C8B-B14F-4D97-AF65-F5344CB8AC3E}">
        <p14:creationId xmlns:p14="http://schemas.microsoft.com/office/powerpoint/2010/main" val="2679106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a:solidFill>
                  <a:srgbClr val="0070C0"/>
                </a:solidFill>
              </a:defRPr>
            </a:lvl1pPr>
          </a:lstStyle>
          <a:p>
            <a:fld id="{2079BD69-FF30-450A-B7B2-1E0FE13F0EE7}"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28423778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D7C821DF-00F3-4574-96D4-4E0D561F972D}"/>
              </a:ext>
            </a:extLst>
          </p:cNvPr>
          <p:cNvSpPr>
            <a:spLocks noGrp="1"/>
          </p:cNvSpPr>
          <p:nvPr>
            <p:ph type="pic" sz="quarter" idx="11"/>
          </p:nvPr>
        </p:nvSpPr>
        <p:spPr>
          <a:xfrm>
            <a:off x="7229478" y="552450"/>
            <a:ext cx="4962523" cy="5753100"/>
          </a:xfrm>
          <a:custGeom>
            <a:avLst/>
            <a:gdLst>
              <a:gd name="connsiteX0" fmla="*/ 111898 w 4962523"/>
              <a:gd name="connsiteY0" fmla="*/ 0 h 5753100"/>
              <a:gd name="connsiteX1" fmla="*/ 4962523 w 4962523"/>
              <a:gd name="connsiteY1" fmla="*/ 0 h 5753100"/>
              <a:gd name="connsiteX2" fmla="*/ 4962523 w 4962523"/>
              <a:gd name="connsiteY2" fmla="*/ 5753100 h 5753100"/>
              <a:gd name="connsiteX3" fmla="*/ 111898 w 4962523"/>
              <a:gd name="connsiteY3" fmla="*/ 5753100 h 5753100"/>
              <a:gd name="connsiteX4" fmla="*/ 0 w 4962523"/>
              <a:gd name="connsiteY4" fmla="*/ 5641202 h 5753100"/>
              <a:gd name="connsiteX5" fmla="*/ 0 w 4962523"/>
              <a:gd name="connsiteY5" fmla="*/ 111898 h 5753100"/>
              <a:gd name="connsiteX6" fmla="*/ 111898 w 4962523"/>
              <a:gd name="connsiteY6"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2523" h="5753100">
                <a:moveTo>
                  <a:pt x="111898" y="0"/>
                </a:moveTo>
                <a:lnTo>
                  <a:pt x="4962523" y="0"/>
                </a:lnTo>
                <a:lnTo>
                  <a:pt x="4962523" y="5753100"/>
                </a:lnTo>
                <a:lnTo>
                  <a:pt x="111898" y="5753100"/>
                </a:lnTo>
                <a:cubicBezTo>
                  <a:pt x="50098" y="5753100"/>
                  <a:pt x="0" y="5703002"/>
                  <a:pt x="0" y="5641202"/>
                </a:cubicBezTo>
                <a:lnTo>
                  <a:pt x="0" y="111898"/>
                </a:lnTo>
                <a:cubicBezTo>
                  <a:pt x="0" y="50098"/>
                  <a:pt x="50098" y="0"/>
                  <a:pt x="111898" y="0"/>
                </a:cubicBezTo>
                <a:close/>
              </a:path>
            </a:pathLst>
          </a:custGeom>
          <a:solidFill>
            <a:schemeClr val="bg2">
              <a:lumMod val="95000"/>
            </a:schemeClr>
          </a:solidFill>
        </p:spPr>
        <p:txBody>
          <a:bodyPr wrap="square">
            <a:noAutofit/>
          </a:bodyPr>
          <a:lstStyle>
            <a:lvl1pPr>
              <a:defRPr sz="800"/>
            </a:lvl1pPr>
          </a:lstStyle>
          <a:p>
            <a:endParaRPr lang="en-US"/>
          </a:p>
        </p:txBody>
      </p:sp>
      <p:sp>
        <p:nvSpPr>
          <p:cNvPr id="4" name="Text Placeholder 3">
            <a:extLst>
              <a:ext uri="{FF2B5EF4-FFF2-40B4-BE49-F238E27FC236}">
                <a16:creationId xmlns:a16="http://schemas.microsoft.com/office/drawing/2014/main" xmlns="" id="{CC9948AA-52B3-4A5F-B734-DD432661C77F}"/>
              </a:ext>
            </a:extLst>
          </p:cNvPr>
          <p:cNvSpPr>
            <a:spLocks noGrp="1"/>
          </p:cNvSpPr>
          <p:nvPr>
            <p:ph type="body" sz="quarter" idx="12" hasCustomPrompt="1"/>
          </p:nvPr>
        </p:nvSpPr>
        <p:spPr>
          <a:xfrm>
            <a:off x="1372066" y="885825"/>
            <a:ext cx="3377734" cy="1343025"/>
          </a:xfrm>
        </p:spPr>
        <p:txBody>
          <a:bodyPr anchor="ctr">
            <a:normAutofit/>
          </a:bodyPr>
          <a:lstStyle>
            <a:lvl1pPr marL="0" indent="0" algn="l">
              <a:lnSpc>
                <a:spcPct val="100000"/>
              </a:lnSpc>
              <a:buNone/>
              <a:defRPr sz="4000" b="1">
                <a:latin typeface="+mj-lt"/>
              </a:defRPr>
            </a:lvl1pPr>
          </a:lstStyle>
          <a:p>
            <a:pPr lvl="0"/>
            <a:r>
              <a:rPr lang="en-US" dirty="0"/>
              <a:t>Write Title here</a:t>
            </a:r>
          </a:p>
        </p:txBody>
      </p:sp>
    </p:spTree>
    <p:extLst>
      <p:ext uri="{BB962C8B-B14F-4D97-AF65-F5344CB8AC3E}">
        <p14:creationId xmlns:p14="http://schemas.microsoft.com/office/powerpoint/2010/main" val="8005587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xmlns="" id="{DE73B781-C078-4A29-A872-FA5440FB5C1B}"/>
              </a:ext>
            </a:extLst>
          </p:cNvPr>
          <p:cNvSpPr>
            <a:spLocks noGrp="1"/>
          </p:cNvSpPr>
          <p:nvPr>
            <p:ph type="body" sz="quarter" idx="10" hasCustomPrompt="1"/>
          </p:nvPr>
        </p:nvSpPr>
        <p:spPr>
          <a:xfrm>
            <a:off x="952500" y="581025"/>
            <a:ext cx="4429125" cy="1343025"/>
          </a:xfrm>
        </p:spPr>
        <p:txBody>
          <a:bodyPr anchor="ctr">
            <a:normAutofit/>
          </a:bodyPr>
          <a:lstStyle>
            <a:lvl1pPr marL="0" indent="0" algn="l">
              <a:lnSpc>
                <a:spcPct val="100000"/>
              </a:lnSpc>
              <a:buNone/>
              <a:defRPr sz="4000" b="1">
                <a:latin typeface="+mj-lt"/>
              </a:defRPr>
            </a:lvl1pPr>
          </a:lstStyle>
          <a:p>
            <a:pPr lvl="0"/>
            <a:r>
              <a:rPr lang="en-US" dirty="0"/>
              <a:t>Write Title here</a:t>
            </a:r>
          </a:p>
        </p:txBody>
      </p:sp>
      <p:sp>
        <p:nvSpPr>
          <p:cNvPr id="6" name="Picture Placeholder 5">
            <a:extLst>
              <a:ext uri="{FF2B5EF4-FFF2-40B4-BE49-F238E27FC236}">
                <a16:creationId xmlns:a16="http://schemas.microsoft.com/office/drawing/2014/main" xmlns="" id="{13C361DC-58F9-4FF3-A8C9-81E6FEE2F81F}"/>
              </a:ext>
            </a:extLst>
          </p:cNvPr>
          <p:cNvSpPr>
            <a:spLocks noGrp="1"/>
          </p:cNvSpPr>
          <p:nvPr>
            <p:ph type="pic" sz="quarter" idx="11"/>
          </p:nvPr>
        </p:nvSpPr>
        <p:spPr>
          <a:xfrm>
            <a:off x="0" y="4674658"/>
            <a:ext cx="12192000" cy="2183342"/>
          </a:xfrm>
          <a:custGeom>
            <a:avLst/>
            <a:gdLst>
              <a:gd name="connsiteX0" fmla="*/ 115896 w 12192000"/>
              <a:gd name="connsiteY0" fmla="*/ 0 h 2183342"/>
              <a:gd name="connsiteX1" fmla="*/ 12076104 w 12192000"/>
              <a:gd name="connsiteY1" fmla="*/ 0 h 2183342"/>
              <a:gd name="connsiteX2" fmla="*/ 12192000 w 12192000"/>
              <a:gd name="connsiteY2" fmla="*/ 115896 h 2183342"/>
              <a:gd name="connsiteX3" fmla="*/ 12192000 w 12192000"/>
              <a:gd name="connsiteY3" fmla="*/ 2183342 h 2183342"/>
              <a:gd name="connsiteX4" fmla="*/ 0 w 12192000"/>
              <a:gd name="connsiteY4" fmla="*/ 2183342 h 2183342"/>
              <a:gd name="connsiteX5" fmla="*/ 0 w 12192000"/>
              <a:gd name="connsiteY5" fmla="*/ 115896 h 2183342"/>
              <a:gd name="connsiteX6" fmla="*/ 115896 w 12192000"/>
              <a:gd name="connsiteY6" fmla="*/ 0 h 218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183342">
                <a:moveTo>
                  <a:pt x="115896" y="0"/>
                </a:moveTo>
                <a:lnTo>
                  <a:pt x="12076104" y="0"/>
                </a:lnTo>
                <a:cubicBezTo>
                  <a:pt x="12140112" y="0"/>
                  <a:pt x="12192000" y="51888"/>
                  <a:pt x="12192000" y="115896"/>
                </a:cubicBezTo>
                <a:lnTo>
                  <a:pt x="12192000" y="2183342"/>
                </a:lnTo>
                <a:lnTo>
                  <a:pt x="0" y="2183342"/>
                </a:lnTo>
                <a:lnTo>
                  <a:pt x="0" y="115896"/>
                </a:lnTo>
                <a:cubicBezTo>
                  <a:pt x="0" y="51888"/>
                  <a:pt x="51888" y="0"/>
                  <a:pt x="115896" y="0"/>
                </a:cubicBezTo>
                <a:close/>
              </a:path>
            </a:pathLst>
          </a:custGeom>
          <a:solidFill>
            <a:schemeClr val="bg2">
              <a:lumMod val="95000"/>
            </a:schemeClr>
          </a:solidFill>
        </p:spPr>
        <p:txBody>
          <a:bodyPr wrap="square">
            <a:noAutofit/>
          </a:bodyPr>
          <a:lstStyle>
            <a:lvl1pPr>
              <a:defRPr sz="800"/>
            </a:lvl1pPr>
          </a:lstStyle>
          <a:p>
            <a:endParaRPr lang="en-US"/>
          </a:p>
        </p:txBody>
      </p:sp>
    </p:spTree>
    <p:extLst>
      <p:ext uri="{BB962C8B-B14F-4D97-AF65-F5344CB8AC3E}">
        <p14:creationId xmlns:p14="http://schemas.microsoft.com/office/powerpoint/2010/main" val="14594385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85A3C520-D8E8-42FD-9683-DC8AB40470C7}"/>
              </a:ext>
            </a:extLst>
          </p:cNvPr>
          <p:cNvSpPr>
            <a:spLocks noGrp="1"/>
          </p:cNvSpPr>
          <p:nvPr>
            <p:ph type="pic" sz="quarter" idx="10"/>
          </p:nvPr>
        </p:nvSpPr>
        <p:spPr>
          <a:xfrm>
            <a:off x="0" y="0"/>
            <a:ext cx="6527800" cy="6858000"/>
          </a:xfrm>
          <a:custGeom>
            <a:avLst/>
            <a:gdLst>
              <a:gd name="connsiteX0" fmla="*/ 0 w 6527800"/>
              <a:gd name="connsiteY0" fmla="*/ 0 h 6858000"/>
              <a:gd name="connsiteX1" fmla="*/ 6527800 w 6527800"/>
              <a:gd name="connsiteY1" fmla="*/ 0 h 6858000"/>
              <a:gd name="connsiteX2" fmla="*/ 6527800 w 6527800"/>
              <a:gd name="connsiteY2" fmla="*/ 6858000 h 6858000"/>
              <a:gd name="connsiteX3" fmla="*/ 0 w 6527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27800" h="6858000">
                <a:moveTo>
                  <a:pt x="0" y="0"/>
                </a:moveTo>
                <a:lnTo>
                  <a:pt x="6527800" y="0"/>
                </a:lnTo>
                <a:lnTo>
                  <a:pt x="6527800" y="6858000"/>
                </a:lnTo>
                <a:lnTo>
                  <a:pt x="0" y="6858000"/>
                </a:lnTo>
                <a:close/>
              </a:path>
            </a:pathLst>
          </a:custGeom>
          <a:solidFill>
            <a:schemeClr val="bg2">
              <a:lumMod val="95000"/>
            </a:schemeClr>
          </a:solidFill>
        </p:spPr>
        <p:txBody>
          <a:bodyPr wrap="square">
            <a:noAutofit/>
          </a:bodyPr>
          <a:lstStyle>
            <a:lvl1pPr>
              <a:defRPr sz="800"/>
            </a:lvl1pPr>
          </a:lstStyle>
          <a:p>
            <a:endParaRPr lang="en-US"/>
          </a:p>
        </p:txBody>
      </p:sp>
      <p:sp>
        <p:nvSpPr>
          <p:cNvPr id="7" name="Text Placeholder 3">
            <a:extLst>
              <a:ext uri="{FF2B5EF4-FFF2-40B4-BE49-F238E27FC236}">
                <a16:creationId xmlns:a16="http://schemas.microsoft.com/office/drawing/2014/main" xmlns="" id="{3910A5D1-7E5C-4741-BEC5-4F060C376B0D}"/>
              </a:ext>
            </a:extLst>
          </p:cNvPr>
          <p:cNvSpPr>
            <a:spLocks noGrp="1"/>
          </p:cNvSpPr>
          <p:nvPr>
            <p:ph type="body" sz="quarter" idx="11" hasCustomPrompt="1"/>
          </p:nvPr>
        </p:nvSpPr>
        <p:spPr>
          <a:xfrm>
            <a:off x="7750175" y="1520825"/>
            <a:ext cx="3425825" cy="714375"/>
          </a:xfrm>
        </p:spPr>
        <p:txBody>
          <a:bodyPr>
            <a:normAutofit/>
          </a:bodyPr>
          <a:lstStyle>
            <a:lvl1pPr marL="0" indent="0" algn="l">
              <a:buNone/>
              <a:defRPr sz="4000" b="1">
                <a:solidFill>
                  <a:schemeClr val="bg2"/>
                </a:solidFill>
                <a:latin typeface="+mj-lt"/>
              </a:defRPr>
            </a:lvl1pPr>
          </a:lstStyle>
          <a:p>
            <a:pPr lvl="0"/>
            <a:r>
              <a:rPr lang="en-US" dirty="0"/>
              <a:t>Title here</a:t>
            </a:r>
          </a:p>
        </p:txBody>
      </p:sp>
    </p:spTree>
    <p:extLst>
      <p:ext uri="{BB962C8B-B14F-4D97-AF65-F5344CB8AC3E}">
        <p14:creationId xmlns:p14="http://schemas.microsoft.com/office/powerpoint/2010/main" val="31763014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xmlns="" id="{76CC2672-BB1C-4E30-90E0-E23B748FFD6E}"/>
              </a:ext>
            </a:extLst>
          </p:cNvPr>
          <p:cNvSpPr>
            <a:spLocks noGrp="1"/>
          </p:cNvSpPr>
          <p:nvPr>
            <p:ph type="body" sz="quarter" idx="10" hasCustomPrompt="1"/>
          </p:nvPr>
        </p:nvSpPr>
        <p:spPr>
          <a:xfrm>
            <a:off x="3114675" y="3933825"/>
            <a:ext cx="5962650" cy="714375"/>
          </a:xfrm>
        </p:spPr>
        <p:txBody>
          <a:bodyPr anchor="ctr">
            <a:normAutofit/>
          </a:bodyPr>
          <a:lstStyle>
            <a:lvl1pPr marL="0" indent="0" algn="ctr">
              <a:lnSpc>
                <a:spcPct val="100000"/>
              </a:lnSpc>
              <a:buNone/>
              <a:defRPr sz="4000" b="1">
                <a:latin typeface="+mj-lt"/>
              </a:defRPr>
            </a:lvl1pPr>
          </a:lstStyle>
          <a:p>
            <a:pPr lvl="0"/>
            <a:r>
              <a:rPr lang="en-US" dirty="0"/>
              <a:t>Write Title here</a:t>
            </a:r>
          </a:p>
        </p:txBody>
      </p:sp>
    </p:spTree>
    <p:extLst>
      <p:ext uri="{BB962C8B-B14F-4D97-AF65-F5344CB8AC3E}">
        <p14:creationId xmlns:p14="http://schemas.microsoft.com/office/powerpoint/2010/main" val="42772835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xmlns="" id="{2CECFC56-9684-4363-BD6E-00CDE7220C1D}"/>
              </a:ext>
            </a:extLst>
          </p:cNvPr>
          <p:cNvSpPr>
            <a:spLocks noGrp="1"/>
          </p:cNvSpPr>
          <p:nvPr>
            <p:ph type="pic" sz="quarter" idx="13"/>
          </p:nvPr>
        </p:nvSpPr>
        <p:spPr>
          <a:xfrm>
            <a:off x="0" y="0"/>
            <a:ext cx="12191999" cy="6857999"/>
          </a:xfrm>
          <a:solidFill>
            <a:schemeClr val="bg2">
              <a:lumMod val="95000"/>
            </a:schemeClr>
          </a:solidFill>
        </p:spPr>
        <p:txBody>
          <a:bodyPr>
            <a:normAutofit/>
          </a:bodyPr>
          <a:lstStyle>
            <a:lvl1pPr>
              <a:defRPr sz="800"/>
            </a:lvl1pPr>
          </a:lstStyle>
          <a:p>
            <a:endParaRPr lang="en-ID"/>
          </a:p>
        </p:txBody>
      </p:sp>
      <p:sp>
        <p:nvSpPr>
          <p:cNvPr id="9" name="Text Placeholder 4">
            <a:extLst>
              <a:ext uri="{FF2B5EF4-FFF2-40B4-BE49-F238E27FC236}">
                <a16:creationId xmlns:a16="http://schemas.microsoft.com/office/drawing/2014/main" xmlns="" id="{BECFB7C1-A7B5-4314-8475-9A3F4264B456}"/>
              </a:ext>
            </a:extLst>
          </p:cNvPr>
          <p:cNvSpPr>
            <a:spLocks noGrp="1"/>
          </p:cNvSpPr>
          <p:nvPr>
            <p:ph type="body" sz="quarter" idx="12" hasCustomPrompt="1"/>
          </p:nvPr>
        </p:nvSpPr>
        <p:spPr>
          <a:xfrm>
            <a:off x="4414187" y="1952250"/>
            <a:ext cx="3162302" cy="731838"/>
          </a:xfrm>
        </p:spPr>
        <p:txBody>
          <a:bodyPr anchor="ctr">
            <a:normAutofit/>
          </a:bodyPr>
          <a:lstStyle>
            <a:lvl1pPr marL="0" indent="0">
              <a:lnSpc>
                <a:spcPct val="100000"/>
              </a:lnSpc>
              <a:buNone/>
              <a:defRPr sz="4000" b="1">
                <a:solidFill>
                  <a:schemeClr val="bg2"/>
                </a:solidFill>
                <a:latin typeface="+mj-lt"/>
              </a:defRPr>
            </a:lvl1pPr>
          </a:lstStyle>
          <a:p>
            <a:pPr lvl="0"/>
            <a:r>
              <a:rPr lang="en-US" dirty="0"/>
              <a:t>Title Here</a:t>
            </a:r>
          </a:p>
        </p:txBody>
      </p:sp>
      <p:sp>
        <p:nvSpPr>
          <p:cNvPr id="5" name="Picture Placeholder 4">
            <a:extLst>
              <a:ext uri="{FF2B5EF4-FFF2-40B4-BE49-F238E27FC236}">
                <a16:creationId xmlns:a16="http://schemas.microsoft.com/office/drawing/2014/main" xmlns="" id="{FC9F04E2-AA6D-4476-A9A2-141B8F33C501}"/>
              </a:ext>
            </a:extLst>
          </p:cNvPr>
          <p:cNvSpPr>
            <a:spLocks noGrp="1"/>
          </p:cNvSpPr>
          <p:nvPr>
            <p:ph type="pic" sz="quarter" idx="10"/>
          </p:nvPr>
        </p:nvSpPr>
        <p:spPr>
          <a:xfrm>
            <a:off x="899885" y="1663702"/>
            <a:ext cx="1571170" cy="1571168"/>
          </a:xfrm>
          <a:prstGeom prst="ellipse">
            <a:avLst/>
          </a:prstGeom>
          <a:solidFill>
            <a:schemeClr val="bg2">
              <a:lumMod val="85000"/>
            </a:schemeClr>
          </a:solidFill>
        </p:spPr>
        <p:txBody>
          <a:bodyPr wrap="square">
            <a:noAutofit/>
          </a:bodyPr>
          <a:lstStyle>
            <a:lvl1pPr>
              <a:defRPr sz="800"/>
            </a:lvl1pPr>
          </a:lstStyle>
          <a:p>
            <a:endParaRPr lang="en-US"/>
          </a:p>
        </p:txBody>
      </p:sp>
    </p:spTree>
    <p:extLst>
      <p:ext uri="{BB962C8B-B14F-4D97-AF65-F5344CB8AC3E}">
        <p14:creationId xmlns:p14="http://schemas.microsoft.com/office/powerpoint/2010/main" val="7395031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4B0C32B0-4F67-4973-8E21-5ADC03DD46AB}"/>
              </a:ext>
            </a:extLst>
          </p:cNvPr>
          <p:cNvSpPr>
            <a:spLocks noGrp="1"/>
          </p:cNvSpPr>
          <p:nvPr>
            <p:ph type="pic" sz="quarter" idx="10"/>
          </p:nvPr>
        </p:nvSpPr>
        <p:spPr>
          <a:xfrm>
            <a:off x="0" y="0"/>
            <a:ext cx="12191999" cy="6857999"/>
          </a:xfrm>
          <a:solidFill>
            <a:schemeClr val="bg2">
              <a:lumMod val="95000"/>
            </a:schemeClr>
          </a:solidFill>
        </p:spPr>
        <p:txBody>
          <a:bodyPr>
            <a:normAutofit/>
          </a:bodyPr>
          <a:lstStyle>
            <a:lvl1pPr>
              <a:defRPr sz="800"/>
            </a:lvl1pPr>
          </a:lstStyle>
          <a:p>
            <a:endParaRPr lang="en-ID"/>
          </a:p>
        </p:txBody>
      </p:sp>
    </p:spTree>
    <p:extLst>
      <p:ext uri="{BB962C8B-B14F-4D97-AF65-F5344CB8AC3E}">
        <p14:creationId xmlns:p14="http://schemas.microsoft.com/office/powerpoint/2010/main" val="21728788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4B0C32B0-4F67-4973-8E21-5ADC03DD46AB}"/>
              </a:ext>
            </a:extLst>
          </p:cNvPr>
          <p:cNvSpPr>
            <a:spLocks noGrp="1"/>
          </p:cNvSpPr>
          <p:nvPr>
            <p:ph type="pic" sz="quarter" idx="10"/>
          </p:nvPr>
        </p:nvSpPr>
        <p:spPr>
          <a:xfrm>
            <a:off x="0" y="0"/>
            <a:ext cx="12191999" cy="6857999"/>
          </a:xfrm>
          <a:solidFill>
            <a:schemeClr val="bg2">
              <a:lumMod val="95000"/>
            </a:schemeClr>
          </a:solidFill>
        </p:spPr>
        <p:txBody>
          <a:bodyPr>
            <a:normAutofit/>
          </a:bodyPr>
          <a:lstStyle>
            <a:lvl1pPr>
              <a:defRPr sz="800"/>
            </a:lvl1pPr>
          </a:lstStyle>
          <a:p>
            <a:endParaRPr lang="en-ID"/>
          </a:p>
        </p:txBody>
      </p:sp>
      <p:sp>
        <p:nvSpPr>
          <p:cNvPr id="7" name="Text Placeholder 3">
            <a:extLst>
              <a:ext uri="{FF2B5EF4-FFF2-40B4-BE49-F238E27FC236}">
                <a16:creationId xmlns:a16="http://schemas.microsoft.com/office/drawing/2014/main" xmlns="" id="{258B1D3D-D596-4A63-B0FB-682E6FAC52C3}"/>
              </a:ext>
            </a:extLst>
          </p:cNvPr>
          <p:cNvSpPr>
            <a:spLocks noGrp="1"/>
          </p:cNvSpPr>
          <p:nvPr>
            <p:ph type="body" sz="quarter" idx="11" hasCustomPrompt="1"/>
          </p:nvPr>
        </p:nvSpPr>
        <p:spPr>
          <a:xfrm>
            <a:off x="2247901" y="1303592"/>
            <a:ext cx="3225800" cy="1343025"/>
          </a:xfrm>
        </p:spPr>
        <p:txBody>
          <a:bodyPr anchor="ctr">
            <a:normAutofit/>
          </a:bodyPr>
          <a:lstStyle>
            <a:lvl1pPr marL="0" indent="0" algn="l">
              <a:lnSpc>
                <a:spcPct val="100000"/>
              </a:lnSpc>
              <a:buNone/>
              <a:defRPr sz="4000" b="1">
                <a:latin typeface="+mj-lt"/>
              </a:defRPr>
            </a:lvl1pPr>
          </a:lstStyle>
          <a:p>
            <a:pPr lvl="0"/>
            <a:r>
              <a:rPr lang="en-US" dirty="0"/>
              <a:t>Write Title here</a:t>
            </a:r>
          </a:p>
        </p:txBody>
      </p:sp>
    </p:spTree>
    <p:extLst>
      <p:ext uri="{BB962C8B-B14F-4D97-AF65-F5344CB8AC3E}">
        <p14:creationId xmlns:p14="http://schemas.microsoft.com/office/powerpoint/2010/main" val="6188627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1068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effectLst/>
              </a:defRPr>
            </a:lvl1pPr>
          </a:lstStyle>
          <a:p>
            <a:r>
              <a:rPr lang="en-US"/>
              <a:t>Click to edit Master title style</a:t>
            </a:r>
          </a:p>
        </p:txBody>
      </p:sp>
      <p:grpSp>
        <p:nvGrpSpPr>
          <p:cNvPr id="3" name="Group 2">
            <a:extLst>
              <a:ext uri="{FF2B5EF4-FFF2-40B4-BE49-F238E27FC236}">
                <a16:creationId xmlns:a16="http://schemas.microsoft.com/office/drawing/2014/main" xmlns="" id="{0D4E9B62-4612-408E-801B-B718201269A4}"/>
              </a:ext>
            </a:extLst>
          </p:cNvPr>
          <p:cNvGrpSpPr>
            <a:grpSpLocks noChangeAspect="1"/>
          </p:cNvGrpSpPr>
          <p:nvPr userDrawn="1"/>
        </p:nvGrpSpPr>
        <p:grpSpPr>
          <a:xfrm>
            <a:off x="5251847" y="698463"/>
            <a:ext cx="1688306" cy="27195"/>
            <a:chOff x="9673249" y="2043533"/>
            <a:chExt cx="7919727" cy="127577"/>
          </a:xfrm>
        </p:grpSpPr>
        <p:sp>
          <p:nvSpPr>
            <p:cNvPr id="4" name="Rectangle 3">
              <a:extLst>
                <a:ext uri="{FF2B5EF4-FFF2-40B4-BE49-F238E27FC236}">
                  <a16:creationId xmlns:a16="http://schemas.microsoft.com/office/drawing/2014/main" xmlns="" id="{4A6E310A-48B2-4176-A60B-7B0E7DBD7DAD}"/>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5" name="Rectangle 4">
              <a:extLst>
                <a:ext uri="{FF2B5EF4-FFF2-40B4-BE49-F238E27FC236}">
                  <a16:creationId xmlns:a16="http://schemas.microsoft.com/office/drawing/2014/main" xmlns="" id="{A277560F-5192-4774-A00C-5F4F9C88C007}"/>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6" name="Rectangle 5">
              <a:extLst>
                <a:ext uri="{FF2B5EF4-FFF2-40B4-BE49-F238E27FC236}">
                  <a16:creationId xmlns:a16="http://schemas.microsoft.com/office/drawing/2014/main" xmlns="" id="{095F7431-9F94-436E-81E4-61AEC7EA80AF}"/>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7" name="Rectangle 6">
              <a:extLst>
                <a:ext uri="{FF2B5EF4-FFF2-40B4-BE49-F238E27FC236}">
                  <a16:creationId xmlns:a16="http://schemas.microsoft.com/office/drawing/2014/main" xmlns="" id="{8A29BBF4-37BF-411F-B7DA-DA44F6DF66F9}"/>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8" name="Rectangle 7">
              <a:extLst>
                <a:ext uri="{FF2B5EF4-FFF2-40B4-BE49-F238E27FC236}">
                  <a16:creationId xmlns:a16="http://schemas.microsoft.com/office/drawing/2014/main" xmlns="" id="{08492CD5-44BB-4A8E-A7F2-AD47320163FF}"/>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9" name="Rectangle 8">
              <a:extLst>
                <a:ext uri="{FF2B5EF4-FFF2-40B4-BE49-F238E27FC236}">
                  <a16:creationId xmlns:a16="http://schemas.microsoft.com/office/drawing/2014/main" xmlns="" id="{67212EB1-A3B6-4AE5-8A18-1D7CC3ECA78F}"/>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Tree>
    <p:extLst>
      <p:ext uri="{BB962C8B-B14F-4D97-AF65-F5344CB8AC3E}">
        <p14:creationId xmlns:p14="http://schemas.microsoft.com/office/powerpoint/2010/main" val="17269284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7FC4D2-4B05-4E1C-98D4-EA338ECCAE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BFAA33-A067-4D48-99D4-7E2C06E264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1E38BDF-EEF6-4E5F-9687-7733AE01FACB}"/>
              </a:ext>
            </a:extLst>
          </p:cNvPr>
          <p:cNvSpPr>
            <a:spLocks noGrp="1"/>
          </p:cNvSpPr>
          <p:nvPr>
            <p:ph type="dt" sz="half" idx="10"/>
          </p:nvPr>
        </p:nvSpPr>
        <p:spPr/>
        <p:txBody>
          <a:bodyPr/>
          <a:lstStyle/>
          <a:p>
            <a:fld id="{49E7E15F-6DE7-45B5-97BD-FCCE8A94AE5F}" type="datetimeFigureOut">
              <a:rPr lang="en-US" smtClean="0"/>
              <a:t>10/26/2022</a:t>
            </a:fld>
            <a:endParaRPr lang="en-US"/>
          </a:p>
        </p:txBody>
      </p:sp>
      <p:sp>
        <p:nvSpPr>
          <p:cNvPr id="5" name="Footer Placeholder 4">
            <a:extLst>
              <a:ext uri="{FF2B5EF4-FFF2-40B4-BE49-F238E27FC236}">
                <a16:creationId xmlns:a16="http://schemas.microsoft.com/office/drawing/2014/main" xmlns="" id="{4C967275-10C9-4D03-8784-AF5AF9BAF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89E2F0-356F-42DC-95C3-9031886B116A}"/>
              </a:ext>
            </a:extLst>
          </p:cNvPr>
          <p:cNvSpPr>
            <a:spLocks noGrp="1"/>
          </p:cNvSpPr>
          <p:nvPr>
            <p:ph type="sldNum" sz="quarter" idx="12"/>
          </p:nvPr>
        </p:nvSpPr>
        <p:spPr/>
        <p:txBody>
          <a:bodyPr/>
          <a:lstStyle/>
          <a:p>
            <a:fld id="{0FA9C058-2B91-41D6-A4DE-F9167B41DEFC}" type="slidenum">
              <a:rPr lang="en-US" smtClean="0"/>
              <a:t>‹#›</a:t>
            </a:fld>
            <a:endParaRPr lang="en-US"/>
          </a:p>
        </p:txBody>
      </p:sp>
    </p:spTree>
    <p:extLst>
      <p:ext uri="{BB962C8B-B14F-4D97-AF65-F5344CB8AC3E}">
        <p14:creationId xmlns:p14="http://schemas.microsoft.com/office/powerpoint/2010/main" val="3068497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7" name="Slide Number Placeholder 6"/>
          <p:cNvSpPr>
            <a:spLocks noGrp="1"/>
          </p:cNvSpPr>
          <p:nvPr>
            <p:ph type="sldNum" sz="quarter" idx="12"/>
          </p:nvPr>
        </p:nvSpPr>
        <p:spPr/>
        <p:txBody>
          <a:bodyPr/>
          <a:lstStyle/>
          <a:p>
            <a:fld id="{2079BD69-FF30-450A-B7B2-1E0FE13F0EE7}" type="slidenum">
              <a:rPr lang="en-US" smtClean="0"/>
              <a:t>‹#›</a:t>
            </a:fld>
            <a:endParaRPr lang="en-US"/>
          </a:p>
        </p:txBody>
      </p:sp>
    </p:spTree>
    <p:extLst>
      <p:ext uri="{BB962C8B-B14F-4D97-AF65-F5344CB8AC3E}">
        <p14:creationId xmlns:p14="http://schemas.microsoft.com/office/powerpoint/2010/main" val="19052048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1DA034-A6ED-4438-B626-B0B80CEC3F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77E117D-4499-4953-B87E-0AA15E356C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BE21C61-663F-49B8-BEDA-D78257CAB037}"/>
              </a:ext>
            </a:extLst>
          </p:cNvPr>
          <p:cNvSpPr>
            <a:spLocks noGrp="1"/>
          </p:cNvSpPr>
          <p:nvPr>
            <p:ph type="dt" sz="half" idx="10"/>
          </p:nvPr>
        </p:nvSpPr>
        <p:spPr/>
        <p:txBody>
          <a:bodyPr/>
          <a:lstStyle/>
          <a:p>
            <a:fld id="{49E7E15F-6DE7-45B5-97BD-FCCE8A94AE5F}" type="datetimeFigureOut">
              <a:rPr lang="en-US" smtClean="0"/>
              <a:t>10/26/2022</a:t>
            </a:fld>
            <a:endParaRPr lang="en-US"/>
          </a:p>
        </p:txBody>
      </p:sp>
      <p:sp>
        <p:nvSpPr>
          <p:cNvPr id="5" name="Footer Placeholder 4">
            <a:extLst>
              <a:ext uri="{FF2B5EF4-FFF2-40B4-BE49-F238E27FC236}">
                <a16:creationId xmlns:a16="http://schemas.microsoft.com/office/drawing/2014/main" xmlns="" id="{6BEFE021-523D-4482-8CAB-4A172CFE2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A25C3D4-FFBF-47FC-B482-11B959123A00}"/>
              </a:ext>
            </a:extLst>
          </p:cNvPr>
          <p:cNvSpPr>
            <a:spLocks noGrp="1"/>
          </p:cNvSpPr>
          <p:nvPr>
            <p:ph type="sldNum" sz="quarter" idx="12"/>
          </p:nvPr>
        </p:nvSpPr>
        <p:spPr/>
        <p:txBody>
          <a:bodyPr/>
          <a:lstStyle/>
          <a:p>
            <a:fld id="{0FA9C058-2B91-41D6-A4DE-F9167B41DEFC}" type="slidenum">
              <a:rPr lang="en-US" smtClean="0"/>
              <a:t>‹#›</a:t>
            </a:fld>
            <a:endParaRPr lang="en-US"/>
          </a:p>
        </p:txBody>
      </p:sp>
    </p:spTree>
    <p:extLst>
      <p:ext uri="{BB962C8B-B14F-4D97-AF65-F5344CB8AC3E}">
        <p14:creationId xmlns:p14="http://schemas.microsoft.com/office/powerpoint/2010/main" val="19651831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lIns="90893" tIns="45463" rIns="90893" bIns="45463"/>
          <a:lstStyle/>
          <a:p>
            <a:endParaRPr lang="en-US"/>
          </a:p>
        </p:txBody>
      </p:sp>
      <p:sp>
        <p:nvSpPr>
          <p:cNvPr id="3" name="Footer Placeholder 2"/>
          <p:cNvSpPr>
            <a:spLocks noGrp="1"/>
          </p:cNvSpPr>
          <p:nvPr>
            <p:ph type="ftr" sz="quarter" idx="11"/>
          </p:nvPr>
        </p:nvSpPr>
        <p:spPr/>
        <p:txBody>
          <a:bodyPr lIns="90893" tIns="45463" rIns="90893" bIns="45463"/>
          <a:lstStyle/>
          <a:p>
            <a:endParaRPr lang="en-US"/>
          </a:p>
        </p:txBody>
      </p:sp>
      <p:sp>
        <p:nvSpPr>
          <p:cNvPr id="4" name="Slide Number Placeholder 3"/>
          <p:cNvSpPr>
            <a:spLocks noGrp="1"/>
          </p:cNvSpPr>
          <p:nvPr>
            <p:ph type="sldNum" sz="quarter" idx="12"/>
          </p:nvPr>
        </p:nvSpPr>
        <p:spPr/>
        <p:txBody>
          <a:bodyPr/>
          <a:lstStyle/>
          <a:p>
            <a:fld id="{495B0675-6738-4F61-B68F-FB8682E8DE31}" type="slidenum">
              <a:rPr lang="en-US" smtClean="0"/>
              <a:t>‹#›</a:t>
            </a:fld>
            <a:endParaRPr lang="en-US"/>
          </a:p>
        </p:txBody>
      </p:sp>
    </p:spTree>
    <p:extLst>
      <p:ext uri="{BB962C8B-B14F-4D97-AF65-F5344CB8AC3E}">
        <p14:creationId xmlns:p14="http://schemas.microsoft.com/office/powerpoint/2010/main" val="3121337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7" name="Slide Number Placeholder 6"/>
          <p:cNvSpPr>
            <a:spLocks noGrp="1"/>
          </p:cNvSpPr>
          <p:nvPr>
            <p:ph type="sldNum" sz="quarter" idx="12"/>
          </p:nvPr>
        </p:nvSpPr>
        <p:spPr/>
        <p:txBody>
          <a:bodyPr/>
          <a:lstStyle/>
          <a:p>
            <a:fld id="{2079BD69-FF30-450A-B7B2-1E0FE13F0EE7}" type="slidenum">
              <a:rPr lang="en-US" smtClean="0"/>
              <a:t>‹#›</a:t>
            </a:fld>
            <a:endParaRPr lang="en-US"/>
          </a:p>
        </p:txBody>
      </p:sp>
    </p:spTree>
    <p:extLst>
      <p:ext uri="{BB962C8B-B14F-4D97-AF65-F5344CB8AC3E}">
        <p14:creationId xmlns:p14="http://schemas.microsoft.com/office/powerpoint/2010/main" val="3940605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A63D90-F68C-4182-9531-6426E406F4C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1ECB904-F2A2-47B4-B41D-99674B1073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7A33B40-4FC2-40C8-80C0-D6FE2FB60BC3}"/>
              </a:ext>
            </a:extLst>
          </p:cNvPr>
          <p:cNvSpPr>
            <a:spLocks noGrp="1"/>
          </p:cNvSpPr>
          <p:nvPr>
            <p:ph type="dt" sz="half" idx="10"/>
          </p:nvPr>
        </p:nvSpPr>
        <p:spPr/>
        <p:txBody>
          <a:bodyPr/>
          <a:lstStyle/>
          <a:p>
            <a:fld id="{DB90B74F-F78B-4561-912E-62F4B6D996B4}" type="datetimeFigureOut">
              <a:rPr lang="vi-VN" smtClean="0"/>
              <a:t>26/10/2022</a:t>
            </a:fld>
            <a:endParaRPr lang="vi-VN"/>
          </a:p>
        </p:txBody>
      </p:sp>
      <p:sp>
        <p:nvSpPr>
          <p:cNvPr id="5" name="Footer Placeholder 4">
            <a:extLst>
              <a:ext uri="{FF2B5EF4-FFF2-40B4-BE49-F238E27FC236}">
                <a16:creationId xmlns:a16="http://schemas.microsoft.com/office/drawing/2014/main" xmlns="" id="{78770DE2-9562-4FB4-97D3-0D0AD48FAE3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5E10869-9D44-422F-94F1-BD3D294F80CF}"/>
              </a:ext>
            </a:extLst>
          </p:cNvPr>
          <p:cNvSpPr>
            <a:spLocks noGrp="1"/>
          </p:cNvSpPr>
          <p:nvPr>
            <p:ph type="sldNum" sz="quarter" idx="12"/>
          </p:nvPr>
        </p:nvSpPr>
        <p:spPr/>
        <p:txBody>
          <a:bodyPr/>
          <a:lstStyle/>
          <a:p>
            <a:fld id="{A1900605-4BE1-4C39-ADCB-98420420FA0B}" type="slidenum">
              <a:rPr lang="vi-VN" smtClean="0"/>
              <a:t>‹#›</a:t>
            </a:fld>
            <a:endParaRPr lang="vi-VN"/>
          </a:p>
        </p:txBody>
      </p:sp>
    </p:spTree>
    <p:extLst>
      <p:ext uri="{BB962C8B-B14F-4D97-AF65-F5344CB8AC3E}">
        <p14:creationId xmlns:p14="http://schemas.microsoft.com/office/powerpoint/2010/main" val="2823681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127824"/>
            <a:ext cx="3776103" cy="1908799"/>
          </a:xfrm>
          <a:prstGeom prst="rect">
            <a:avLst/>
          </a:prstGeom>
        </p:spPr>
      </p:pic>
      <p:sp>
        <p:nvSpPr>
          <p:cNvPr id="9" name="Title Placeholder 1"/>
          <p:cNvSpPr txBox="1"/>
          <p:nvPr userDrawn="1"/>
        </p:nvSpPr>
        <p:spPr>
          <a:xfrm>
            <a:off x="314216" y="2551513"/>
            <a:ext cx="5038163" cy="1555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endParaRPr lang="en-US" sz="4000">
              <a:solidFill>
                <a:schemeClr val="bg1"/>
              </a:solidFill>
              <a:latin typeface="Roboto Condensed" pitchFamily="2" charset="0"/>
              <a:ea typeface="Roboto Condensed" pitchFamily="2" charset="0"/>
            </a:endParaRPr>
          </a:p>
        </p:txBody>
      </p:sp>
      <p:sp>
        <p:nvSpPr>
          <p:cNvPr id="12" name="Text Placeholder 2"/>
          <p:cNvSpPr>
            <a:spLocks noGrp="1"/>
          </p:cNvSpPr>
          <p:nvPr>
            <p:ph idx="12" hasCustomPrompt="1"/>
          </p:nvPr>
        </p:nvSpPr>
        <p:spPr>
          <a:xfrm>
            <a:off x="6544686" y="3429000"/>
            <a:ext cx="5038163" cy="514890"/>
          </a:xfrm>
          <a:prstGeom prst="rect">
            <a:avLst/>
          </a:prstGeom>
        </p:spPr>
        <p:txBody>
          <a:bodyPr vert="horz" lIns="91440" tIns="45720" rIns="91440" bIns="45720"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Tree>
    <p:extLst>
      <p:ext uri="{BB962C8B-B14F-4D97-AF65-F5344CB8AC3E}">
        <p14:creationId xmlns:p14="http://schemas.microsoft.com/office/powerpoint/2010/main" val="3787246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127824"/>
            <a:ext cx="3776103" cy="1908799"/>
          </a:xfrm>
          <a:prstGeom prst="rect">
            <a:avLst/>
          </a:prstGeom>
        </p:spPr>
      </p:pic>
      <p:sp>
        <p:nvSpPr>
          <p:cNvPr id="9" name="Title Placeholder 1"/>
          <p:cNvSpPr txBox="1"/>
          <p:nvPr userDrawn="1"/>
        </p:nvSpPr>
        <p:spPr>
          <a:xfrm>
            <a:off x="314216" y="2981817"/>
            <a:ext cx="5038163" cy="1555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r>
              <a:rPr lang="en-US" sz="4000" err="1">
                <a:solidFill>
                  <a:schemeClr val="bg1"/>
                </a:solidFill>
                <a:latin typeface="Roboto Condensed" pitchFamily="2" charset="0"/>
                <a:ea typeface="Roboto Condensed" pitchFamily="2" charset="0"/>
              </a:rPr>
              <a:t>TRÂN</a:t>
            </a:r>
            <a:r>
              <a:rPr lang="en-US" sz="4000" baseline="0">
                <a:solidFill>
                  <a:schemeClr val="bg1"/>
                </a:solidFill>
                <a:latin typeface="Roboto Condensed" pitchFamily="2" charset="0"/>
                <a:ea typeface="Roboto Condensed" pitchFamily="2" charset="0"/>
              </a:rPr>
              <a:t> TRỌNG </a:t>
            </a:r>
            <a:r>
              <a:rPr lang="en-US" sz="4000" baseline="0" err="1">
                <a:solidFill>
                  <a:schemeClr val="bg1"/>
                </a:solidFill>
                <a:latin typeface="Roboto Condensed" pitchFamily="2" charset="0"/>
                <a:ea typeface="Roboto Condensed" pitchFamily="2" charset="0"/>
              </a:rPr>
              <a:t>CẢM</a:t>
            </a:r>
            <a:r>
              <a:rPr lang="en-US" sz="4000" baseline="0">
                <a:solidFill>
                  <a:schemeClr val="bg1"/>
                </a:solidFill>
                <a:latin typeface="Roboto Condensed" pitchFamily="2" charset="0"/>
                <a:ea typeface="Roboto Condensed" pitchFamily="2" charset="0"/>
              </a:rPr>
              <a:t> </a:t>
            </a:r>
            <a:r>
              <a:rPr lang="en-US" sz="4000" baseline="0" err="1">
                <a:solidFill>
                  <a:schemeClr val="bg1"/>
                </a:solidFill>
                <a:latin typeface="Roboto Condensed" pitchFamily="2" charset="0"/>
                <a:ea typeface="Roboto Condensed" pitchFamily="2" charset="0"/>
              </a:rPr>
              <a:t>ƠN</a:t>
            </a:r>
            <a:r>
              <a:rPr lang="en-US" sz="4000" baseline="0">
                <a:solidFill>
                  <a:schemeClr val="bg1"/>
                </a:solidFill>
                <a:latin typeface="Roboto Condensed" pitchFamily="2" charset="0"/>
                <a:ea typeface="Roboto Condensed" pitchFamily="2" charset="0"/>
              </a:rPr>
              <a:t>!</a:t>
            </a:r>
            <a:endParaRPr lang="en-US" sz="4000">
              <a:solidFill>
                <a:schemeClr val="bg1"/>
              </a:solidFill>
              <a:latin typeface="Roboto Condensed" pitchFamily="2" charset="0"/>
              <a:ea typeface="Roboto Condensed" pitchFamily="2" charset="0"/>
            </a:endParaRPr>
          </a:p>
        </p:txBody>
      </p:sp>
      <p:sp>
        <p:nvSpPr>
          <p:cNvPr id="12" name="Text Placeholder 2"/>
          <p:cNvSpPr>
            <a:spLocks noGrp="1"/>
          </p:cNvSpPr>
          <p:nvPr>
            <p:ph idx="12" hasCustomPrompt="1"/>
          </p:nvPr>
        </p:nvSpPr>
        <p:spPr>
          <a:xfrm>
            <a:off x="6544686" y="3429000"/>
            <a:ext cx="5038163" cy="514890"/>
          </a:xfrm>
          <a:prstGeom prst="rect">
            <a:avLst/>
          </a:prstGeom>
        </p:spPr>
        <p:txBody>
          <a:bodyPr vert="horz" lIns="91440" tIns="45720" rIns="91440" bIns="45720"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Tree>
    <p:extLst>
      <p:ext uri="{BB962C8B-B14F-4D97-AF65-F5344CB8AC3E}">
        <p14:creationId xmlns:p14="http://schemas.microsoft.com/office/powerpoint/2010/main" val="175348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5B0675-6738-4F61-B68F-FB8682E8DE31}" type="slidenum">
              <a:rPr lang="en-US" smtClean="0"/>
              <a:t>‹#›</a:t>
            </a:fld>
            <a:endParaRPr lang="en-US"/>
          </a:p>
        </p:txBody>
      </p:sp>
    </p:spTree>
    <p:extLst>
      <p:ext uri="{BB962C8B-B14F-4D97-AF65-F5344CB8AC3E}">
        <p14:creationId xmlns:p14="http://schemas.microsoft.com/office/powerpoint/2010/main" val="3800662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15" y="127840"/>
            <a:ext cx="3776103" cy="1908799"/>
          </a:xfrm>
          <a:prstGeom prst="rect">
            <a:avLst/>
          </a:prstGeom>
        </p:spPr>
      </p:pic>
      <p:sp>
        <p:nvSpPr>
          <p:cNvPr id="9" name="Title Placeholder 1"/>
          <p:cNvSpPr txBox="1"/>
          <p:nvPr userDrawn="1"/>
        </p:nvSpPr>
        <p:spPr>
          <a:xfrm>
            <a:off x="314219" y="2551513"/>
            <a:ext cx="5038164" cy="1555280"/>
          </a:xfrm>
          <a:prstGeom prst="rect">
            <a:avLst/>
          </a:prstGeom>
        </p:spPr>
        <p:txBody>
          <a:bodyPr vert="horz" lIns="91314" tIns="45663" rIns="91314" bIns="45663"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endParaRPr lang="en-US" sz="4000">
              <a:solidFill>
                <a:prstClr val="white"/>
              </a:solidFill>
              <a:latin typeface="Roboto Condensed" pitchFamily="2" charset="0"/>
              <a:ea typeface="Roboto Condensed" pitchFamily="2" charset="0"/>
            </a:endParaRPr>
          </a:p>
        </p:txBody>
      </p:sp>
      <p:sp>
        <p:nvSpPr>
          <p:cNvPr id="11" name="Text Placeholder 2"/>
          <p:cNvSpPr>
            <a:spLocks noGrp="1"/>
          </p:cNvSpPr>
          <p:nvPr>
            <p:ph idx="11" hasCustomPrompt="1"/>
          </p:nvPr>
        </p:nvSpPr>
        <p:spPr>
          <a:xfrm>
            <a:off x="314219" y="6087412"/>
            <a:ext cx="5038164" cy="346996"/>
          </a:xfrm>
          <a:prstGeom prst="rect">
            <a:avLst/>
          </a:prstGeom>
        </p:spPr>
        <p:txBody>
          <a:bodyPr vert="horz" lIns="91314" tIns="45663" rIns="91314" bIns="45663" rtlCol="0">
            <a:normAutofit/>
          </a:bodyPr>
          <a:lstStyle>
            <a:lvl1pPr marL="0" indent="0" algn="ctr">
              <a:buNone/>
              <a:defRPr sz="2000" baseline="0">
                <a:solidFill>
                  <a:schemeClr val="bg1"/>
                </a:solidFill>
                <a:latin typeface="Roboto Condensed" pitchFamily="2" charset="0"/>
                <a:ea typeface="Roboto Condensed" pitchFamily="2" charset="0"/>
              </a:defRPr>
            </a:lvl1pPr>
          </a:lstStyle>
          <a:p>
            <a:pPr lvl="0"/>
            <a:r>
              <a:rPr lang="en-US" dirty="0"/>
              <a:t>Click to edit master title style</a:t>
            </a:r>
          </a:p>
        </p:txBody>
      </p:sp>
      <p:sp>
        <p:nvSpPr>
          <p:cNvPr id="12" name="Text Placeholder 2"/>
          <p:cNvSpPr>
            <a:spLocks noGrp="1"/>
          </p:cNvSpPr>
          <p:nvPr>
            <p:ph idx="12" hasCustomPrompt="1"/>
          </p:nvPr>
        </p:nvSpPr>
        <p:spPr>
          <a:xfrm>
            <a:off x="6544689" y="3429000"/>
            <a:ext cx="5038164" cy="514890"/>
          </a:xfrm>
          <a:prstGeom prst="rect">
            <a:avLst/>
          </a:prstGeom>
        </p:spPr>
        <p:txBody>
          <a:bodyPr vert="horz" lIns="91314" tIns="45663" rIns="91314" bIns="45663"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
        <p:nvSpPr>
          <p:cNvPr id="15" name="Title Placeholder 1"/>
          <p:cNvSpPr>
            <a:spLocks noGrp="1"/>
          </p:cNvSpPr>
          <p:nvPr>
            <p:ph type="title" hasCustomPrompt="1"/>
          </p:nvPr>
        </p:nvSpPr>
        <p:spPr>
          <a:xfrm>
            <a:off x="314219" y="2923671"/>
            <a:ext cx="5038164" cy="1192683"/>
          </a:xfrm>
          <a:prstGeom prst="rect">
            <a:avLst/>
          </a:prstGeom>
        </p:spPr>
        <p:txBody>
          <a:bodyPr vert="horz" lIns="91314" tIns="45663" rIns="91314" bIns="45663" rtlCol="0" anchor="ctr">
            <a:noAutofit/>
          </a:bodyPr>
          <a:lstStyle>
            <a:lvl1pPr>
              <a:defRPr sz="3600">
                <a:solidFill>
                  <a:schemeClr val="bg1"/>
                </a:solidFill>
              </a:defRPr>
            </a:lvl1pPr>
          </a:lstStyle>
          <a:p>
            <a:r>
              <a:rPr lang="en-US" dirty="0"/>
              <a:t>CLICK TO EDIT MASTER TITLE STYLE</a:t>
            </a:r>
          </a:p>
        </p:txBody>
      </p:sp>
      <p:sp>
        <p:nvSpPr>
          <p:cNvPr id="13" name="Text Placeholder 2"/>
          <p:cNvSpPr>
            <a:spLocks noGrp="1"/>
          </p:cNvSpPr>
          <p:nvPr>
            <p:ph idx="13" hasCustomPrompt="1"/>
          </p:nvPr>
        </p:nvSpPr>
        <p:spPr>
          <a:xfrm>
            <a:off x="314219" y="4154636"/>
            <a:ext cx="5038164" cy="346996"/>
          </a:xfrm>
          <a:prstGeom prst="rect">
            <a:avLst/>
          </a:prstGeom>
        </p:spPr>
        <p:txBody>
          <a:bodyPr vert="horz" lIns="91314" tIns="45663" rIns="91314" bIns="45663" rtlCol="0">
            <a:normAutofit/>
          </a:bodyPr>
          <a:lstStyle>
            <a:lvl1pPr marL="0" indent="0" algn="l">
              <a:buNone/>
              <a:defRPr sz="2000" baseline="0">
                <a:solidFill>
                  <a:schemeClr val="bg1"/>
                </a:solidFill>
                <a:latin typeface="Roboto Condensed" pitchFamily="2" charset="0"/>
                <a:ea typeface="Roboto Condensed" pitchFamily="2" charset="0"/>
              </a:defRPr>
            </a:lvl1pPr>
          </a:lstStyle>
          <a:p>
            <a:pPr lvl="0"/>
            <a:r>
              <a:rPr lang="en-US" dirty="0"/>
              <a:t>CLICK TO EDIT MASTER TITLE STYLE</a:t>
            </a:r>
          </a:p>
        </p:txBody>
      </p:sp>
    </p:spTree>
    <p:extLst>
      <p:ext uri="{BB962C8B-B14F-4D97-AF65-F5344CB8AC3E}">
        <p14:creationId xmlns:p14="http://schemas.microsoft.com/office/powerpoint/2010/main" val="1576632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15" y="127840"/>
            <a:ext cx="3776103" cy="1908799"/>
          </a:xfrm>
          <a:prstGeom prst="rect">
            <a:avLst/>
          </a:prstGeom>
        </p:spPr>
      </p:pic>
      <p:sp>
        <p:nvSpPr>
          <p:cNvPr id="9" name="Title Placeholder 1"/>
          <p:cNvSpPr txBox="1"/>
          <p:nvPr userDrawn="1"/>
        </p:nvSpPr>
        <p:spPr>
          <a:xfrm>
            <a:off x="314219" y="2551513"/>
            <a:ext cx="5038164" cy="1555280"/>
          </a:xfrm>
          <a:prstGeom prst="rect">
            <a:avLst/>
          </a:prstGeom>
        </p:spPr>
        <p:txBody>
          <a:bodyPr vert="horz" lIns="91314" tIns="45663" rIns="91314" bIns="45663"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endParaRPr lang="en-US" sz="4000">
              <a:solidFill>
                <a:prstClr val="white"/>
              </a:solidFill>
              <a:latin typeface="Roboto Condensed" pitchFamily="2" charset="0"/>
              <a:ea typeface="Roboto Condensed" pitchFamily="2" charset="0"/>
            </a:endParaRPr>
          </a:p>
        </p:txBody>
      </p:sp>
      <p:sp>
        <p:nvSpPr>
          <p:cNvPr id="11" name="Text Placeholder 2"/>
          <p:cNvSpPr>
            <a:spLocks noGrp="1"/>
          </p:cNvSpPr>
          <p:nvPr>
            <p:ph idx="11" hasCustomPrompt="1"/>
          </p:nvPr>
        </p:nvSpPr>
        <p:spPr>
          <a:xfrm>
            <a:off x="314219" y="2471952"/>
            <a:ext cx="5038164" cy="442158"/>
          </a:xfrm>
          <a:prstGeom prst="rect">
            <a:avLst/>
          </a:prstGeom>
        </p:spPr>
        <p:txBody>
          <a:bodyPr vert="horz" lIns="91314" tIns="45663" rIns="91314" bIns="45663" rtlCol="0">
            <a:normAutofit/>
          </a:bodyPr>
          <a:lstStyle>
            <a:lvl1pPr marL="0" indent="0" algn="ctr">
              <a:buNone/>
              <a:defRPr sz="2400" baseline="0">
                <a:solidFill>
                  <a:schemeClr val="bg1"/>
                </a:solidFill>
                <a:latin typeface="Roboto Condensed" pitchFamily="2" charset="0"/>
                <a:ea typeface="Roboto Condensed" pitchFamily="2" charset="0"/>
              </a:defRPr>
            </a:lvl1pPr>
          </a:lstStyle>
          <a:p>
            <a:pPr lvl="0"/>
            <a:r>
              <a:rPr lang="en-US" dirty="0"/>
              <a:t>Click to edit master title style</a:t>
            </a:r>
          </a:p>
        </p:txBody>
      </p:sp>
      <p:sp>
        <p:nvSpPr>
          <p:cNvPr id="12" name="Text Placeholder 2"/>
          <p:cNvSpPr>
            <a:spLocks noGrp="1"/>
          </p:cNvSpPr>
          <p:nvPr>
            <p:ph idx="12" hasCustomPrompt="1"/>
          </p:nvPr>
        </p:nvSpPr>
        <p:spPr>
          <a:xfrm>
            <a:off x="6544689" y="3429000"/>
            <a:ext cx="5038164" cy="514890"/>
          </a:xfrm>
          <a:prstGeom prst="rect">
            <a:avLst/>
          </a:prstGeom>
        </p:spPr>
        <p:txBody>
          <a:bodyPr vert="horz" lIns="91314" tIns="45663" rIns="91314" bIns="45663"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
        <p:nvSpPr>
          <p:cNvPr id="15" name="Title Placeholder 1"/>
          <p:cNvSpPr>
            <a:spLocks noGrp="1"/>
          </p:cNvSpPr>
          <p:nvPr>
            <p:ph type="title" hasCustomPrompt="1"/>
          </p:nvPr>
        </p:nvSpPr>
        <p:spPr>
          <a:xfrm>
            <a:off x="314219" y="2914126"/>
            <a:ext cx="5038164" cy="1192683"/>
          </a:xfrm>
          <a:prstGeom prst="rect">
            <a:avLst/>
          </a:prstGeom>
        </p:spPr>
        <p:txBody>
          <a:bodyPr vert="horz" lIns="91314" tIns="45663" rIns="91314" bIns="45663" rtlCol="0" anchor="ctr">
            <a:noAutofit/>
          </a:bodyPr>
          <a:lstStyle>
            <a:lvl1pPr algn="ctr">
              <a:defRPr sz="3600">
                <a:solidFill>
                  <a:schemeClr val="bg1"/>
                </a:solidFill>
              </a:defRPr>
            </a:lvl1pPr>
          </a:lstStyle>
          <a:p>
            <a:r>
              <a:rPr lang="en-US" dirty="0"/>
              <a:t>CLICK TO EDIT MASTER TITLE STYLE</a:t>
            </a: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8130" y="4186354"/>
            <a:ext cx="3724276" cy="190500"/>
          </a:xfrm>
          <a:prstGeom prst="rect">
            <a:avLst/>
          </a:prstGeom>
        </p:spPr>
      </p:pic>
    </p:spTree>
    <p:extLst>
      <p:ext uri="{BB962C8B-B14F-4D97-AF65-F5344CB8AC3E}">
        <p14:creationId xmlns:p14="http://schemas.microsoft.com/office/powerpoint/2010/main" val="2668371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6" name="Slide Number Placeholder 5"/>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2278452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578232" y="1210751"/>
            <a:ext cx="5441577" cy="496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13" y="1210751"/>
            <a:ext cx="5472953" cy="496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7" name="Slide Number Placeholder 6"/>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224407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15605"/>
            <a:ext cx="12192000" cy="17526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3103958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a:solidFill>
                  <a:srgbClr val="0070C0"/>
                </a:solidFill>
              </a:defRPr>
            </a:lvl1pPr>
          </a:lstStyle>
          <a:p>
            <a:fld id="{2079BD69-FF30-450A-B7B2-1E0FE13F0EE7}"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35314568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203" y="987439"/>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6556" indent="0">
              <a:buNone/>
              <a:defRPr sz="1400"/>
            </a:lvl2pPr>
            <a:lvl3pPr marL="913126" indent="0">
              <a:buNone/>
              <a:defRPr sz="1200"/>
            </a:lvl3pPr>
            <a:lvl4pPr marL="1369682" indent="0">
              <a:buNone/>
              <a:defRPr sz="1000"/>
            </a:lvl4pPr>
            <a:lvl5pPr marL="1826249" indent="0">
              <a:buNone/>
              <a:defRPr sz="1000"/>
            </a:lvl5pPr>
            <a:lvl6pPr marL="2282807" indent="0">
              <a:buNone/>
              <a:defRPr sz="1000"/>
            </a:lvl6pPr>
            <a:lvl7pPr marL="2739364" indent="0">
              <a:buNone/>
              <a:defRPr sz="1000"/>
            </a:lvl7pPr>
            <a:lvl8pPr marL="3195920" indent="0">
              <a:buNone/>
              <a:defRPr sz="1000"/>
            </a:lvl8pPr>
            <a:lvl9pPr marL="3652482" indent="0">
              <a:buNone/>
              <a:defRPr sz="1000"/>
            </a:lvl9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7" name="Slide Number Placeholder 6"/>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4516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DE4D35-4003-47A4-88EC-E196A1C90A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8685417-7E2D-437C-8228-1540CDF3D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D40F03B-6621-4560-8F99-7B38950A8715}"/>
              </a:ext>
            </a:extLst>
          </p:cNvPr>
          <p:cNvSpPr>
            <a:spLocks noGrp="1"/>
          </p:cNvSpPr>
          <p:nvPr>
            <p:ph type="dt" sz="half" idx="10"/>
          </p:nvPr>
        </p:nvSpPr>
        <p:spPr/>
        <p:txBody>
          <a:bodyPr/>
          <a:lstStyle/>
          <a:p>
            <a:fld id="{DB90B74F-F78B-4561-912E-62F4B6D996B4}" type="datetimeFigureOut">
              <a:rPr lang="vi-VN" smtClean="0"/>
              <a:t>26/10/2022</a:t>
            </a:fld>
            <a:endParaRPr lang="vi-VN"/>
          </a:p>
        </p:txBody>
      </p:sp>
      <p:sp>
        <p:nvSpPr>
          <p:cNvPr id="5" name="Footer Placeholder 4">
            <a:extLst>
              <a:ext uri="{FF2B5EF4-FFF2-40B4-BE49-F238E27FC236}">
                <a16:creationId xmlns:a16="http://schemas.microsoft.com/office/drawing/2014/main" xmlns="" id="{A49849A4-7D54-4E3E-BAF6-B6C4CF54D70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7975AAD3-833E-47FA-8289-E86A2118977B}"/>
              </a:ext>
            </a:extLst>
          </p:cNvPr>
          <p:cNvSpPr>
            <a:spLocks noGrp="1"/>
          </p:cNvSpPr>
          <p:nvPr>
            <p:ph type="sldNum" sz="quarter" idx="12"/>
          </p:nvPr>
        </p:nvSpPr>
        <p:spPr/>
        <p:txBody>
          <a:bodyPr/>
          <a:lstStyle/>
          <a:p>
            <a:fld id="{A1900605-4BE1-4C39-ADCB-98420420FA0B}" type="slidenum">
              <a:rPr lang="vi-VN" smtClean="0"/>
              <a:t>‹#›</a:t>
            </a:fld>
            <a:endParaRPr lang="vi-VN"/>
          </a:p>
        </p:txBody>
      </p:sp>
    </p:spTree>
    <p:extLst>
      <p:ext uri="{BB962C8B-B14F-4D97-AF65-F5344CB8AC3E}">
        <p14:creationId xmlns:p14="http://schemas.microsoft.com/office/powerpoint/2010/main" val="3032548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203" y="987439"/>
            <a:ext cx="6172201" cy="4873625"/>
          </a:xfrm>
        </p:spPr>
        <p:txBody>
          <a:bodyPr/>
          <a:lstStyle>
            <a:lvl1pPr marL="0" indent="0">
              <a:buNone/>
              <a:defRPr sz="3200"/>
            </a:lvl1pPr>
            <a:lvl2pPr marL="456556" indent="0">
              <a:buNone/>
              <a:defRPr sz="2800"/>
            </a:lvl2pPr>
            <a:lvl3pPr marL="913126" indent="0">
              <a:buNone/>
              <a:defRPr sz="2400"/>
            </a:lvl3pPr>
            <a:lvl4pPr marL="1369682" indent="0">
              <a:buNone/>
              <a:defRPr sz="2000"/>
            </a:lvl4pPr>
            <a:lvl5pPr marL="1826249" indent="0">
              <a:buNone/>
              <a:defRPr sz="2000"/>
            </a:lvl5pPr>
            <a:lvl6pPr marL="2282807" indent="0">
              <a:buNone/>
              <a:defRPr sz="2000"/>
            </a:lvl6pPr>
            <a:lvl7pPr marL="2739364" indent="0">
              <a:buNone/>
              <a:defRPr sz="2000"/>
            </a:lvl7pPr>
            <a:lvl8pPr marL="3195920" indent="0">
              <a:buNone/>
              <a:defRPr sz="2000"/>
            </a:lvl8pPr>
            <a:lvl9pPr marL="3652482" indent="0">
              <a:buNone/>
              <a:defRPr sz="2000"/>
            </a:lvl9pPr>
          </a:lstStyle>
          <a:p>
            <a:endParaRPr lang="en-US"/>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6556" indent="0">
              <a:buNone/>
              <a:defRPr sz="1400"/>
            </a:lvl2pPr>
            <a:lvl3pPr marL="913126" indent="0">
              <a:buNone/>
              <a:defRPr sz="1200"/>
            </a:lvl3pPr>
            <a:lvl4pPr marL="1369682" indent="0">
              <a:buNone/>
              <a:defRPr sz="1000"/>
            </a:lvl4pPr>
            <a:lvl5pPr marL="1826249" indent="0">
              <a:buNone/>
              <a:defRPr sz="1000"/>
            </a:lvl5pPr>
            <a:lvl6pPr marL="2282807" indent="0">
              <a:buNone/>
              <a:defRPr sz="1000"/>
            </a:lvl6pPr>
            <a:lvl7pPr marL="2739364" indent="0">
              <a:buNone/>
              <a:defRPr sz="1000"/>
            </a:lvl7pPr>
            <a:lvl8pPr marL="3195920" indent="0">
              <a:buNone/>
              <a:defRPr sz="1000"/>
            </a:lvl8pPr>
            <a:lvl9pPr marL="3652482" indent="0">
              <a:buNone/>
              <a:defRPr sz="1000"/>
            </a:lvl9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7" name="Slide Number Placeholder 6"/>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933924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15" y="127840"/>
            <a:ext cx="3776103" cy="1908799"/>
          </a:xfrm>
          <a:prstGeom prst="rect">
            <a:avLst/>
          </a:prstGeom>
        </p:spPr>
      </p:pic>
      <p:sp>
        <p:nvSpPr>
          <p:cNvPr id="9" name="Title Placeholder 1"/>
          <p:cNvSpPr txBox="1"/>
          <p:nvPr userDrawn="1"/>
        </p:nvSpPr>
        <p:spPr>
          <a:xfrm>
            <a:off x="314219" y="2551513"/>
            <a:ext cx="5038164" cy="1555280"/>
          </a:xfrm>
          <a:prstGeom prst="rect">
            <a:avLst/>
          </a:prstGeom>
        </p:spPr>
        <p:txBody>
          <a:bodyPr vert="horz" lIns="91314" tIns="45663" rIns="91314" bIns="45663"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endParaRPr lang="en-US" sz="4000">
              <a:solidFill>
                <a:prstClr val="white"/>
              </a:solidFill>
              <a:latin typeface="Roboto Condensed" pitchFamily="2" charset="0"/>
              <a:ea typeface="Roboto Condensed" pitchFamily="2" charset="0"/>
            </a:endParaRPr>
          </a:p>
        </p:txBody>
      </p:sp>
      <p:sp>
        <p:nvSpPr>
          <p:cNvPr id="12" name="Text Placeholder 2"/>
          <p:cNvSpPr>
            <a:spLocks noGrp="1"/>
          </p:cNvSpPr>
          <p:nvPr>
            <p:ph idx="12" hasCustomPrompt="1"/>
          </p:nvPr>
        </p:nvSpPr>
        <p:spPr>
          <a:xfrm>
            <a:off x="6544689" y="3429000"/>
            <a:ext cx="5038164" cy="514890"/>
          </a:xfrm>
          <a:prstGeom prst="rect">
            <a:avLst/>
          </a:prstGeom>
        </p:spPr>
        <p:txBody>
          <a:bodyPr vert="horz" lIns="91314" tIns="45663" rIns="91314" bIns="45663"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Tree>
    <p:extLst>
      <p:ext uri="{BB962C8B-B14F-4D97-AF65-F5344CB8AC3E}">
        <p14:creationId xmlns:p14="http://schemas.microsoft.com/office/powerpoint/2010/main" val="861910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15" y="127840"/>
            <a:ext cx="3776103" cy="1908799"/>
          </a:xfrm>
          <a:prstGeom prst="rect">
            <a:avLst/>
          </a:prstGeom>
        </p:spPr>
      </p:pic>
      <p:sp>
        <p:nvSpPr>
          <p:cNvPr id="9" name="Title Placeholder 1"/>
          <p:cNvSpPr txBox="1"/>
          <p:nvPr userDrawn="1"/>
        </p:nvSpPr>
        <p:spPr>
          <a:xfrm>
            <a:off x="314219" y="2981817"/>
            <a:ext cx="5038164" cy="1555280"/>
          </a:xfrm>
          <a:prstGeom prst="rect">
            <a:avLst/>
          </a:prstGeom>
        </p:spPr>
        <p:txBody>
          <a:bodyPr vert="horz" lIns="91314" tIns="45663" rIns="91314" bIns="45663"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r>
              <a:rPr lang="en-US" sz="4000">
                <a:solidFill>
                  <a:prstClr val="white"/>
                </a:solidFill>
                <a:latin typeface="Roboto Condensed" pitchFamily="2" charset="0"/>
                <a:ea typeface="Roboto Condensed" pitchFamily="2" charset="0"/>
              </a:rPr>
              <a:t>TRÂN TRỌNG CẢM ƠN</a:t>
            </a:r>
            <a:r>
              <a:rPr lang="en-US" sz="4000" dirty="0">
                <a:solidFill>
                  <a:prstClr val="white"/>
                </a:solidFill>
                <a:latin typeface="Roboto Condensed" pitchFamily="2" charset="0"/>
                <a:ea typeface="Roboto Condensed" pitchFamily="2" charset="0"/>
              </a:rPr>
              <a:t>!</a:t>
            </a:r>
          </a:p>
        </p:txBody>
      </p:sp>
      <p:sp>
        <p:nvSpPr>
          <p:cNvPr id="12" name="Text Placeholder 2"/>
          <p:cNvSpPr>
            <a:spLocks noGrp="1"/>
          </p:cNvSpPr>
          <p:nvPr>
            <p:ph idx="12" hasCustomPrompt="1"/>
          </p:nvPr>
        </p:nvSpPr>
        <p:spPr>
          <a:xfrm>
            <a:off x="6544689" y="3429000"/>
            <a:ext cx="5038164" cy="514890"/>
          </a:xfrm>
          <a:prstGeom prst="rect">
            <a:avLst/>
          </a:prstGeom>
        </p:spPr>
        <p:txBody>
          <a:bodyPr vert="horz" lIns="91314" tIns="45663" rIns="91314" bIns="45663"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Tree>
    <p:extLst>
      <p:ext uri="{BB962C8B-B14F-4D97-AF65-F5344CB8AC3E}">
        <p14:creationId xmlns:p14="http://schemas.microsoft.com/office/powerpoint/2010/main" val="2719313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lIns="91314" tIns="45663" rIns="91314" bIns="45663"/>
          <a:lstStyle/>
          <a:p>
            <a:pPr defTabSz="913126"/>
            <a:endParaRPr lang="en-US">
              <a:solidFill>
                <a:prstClr val="black"/>
              </a:solidFill>
            </a:endParaRPr>
          </a:p>
        </p:txBody>
      </p:sp>
      <p:sp>
        <p:nvSpPr>
          <p:cNvPr id="3" name="Footer Placeholder 2"/>
          <p:cNvSpPr>
            <a:spLocks noGrp="1"/>
          </p:cNvSpPr>
          <p:nvPr>
            <p:ph type="ftr" sz="quarter" idx="11"/>
          </p:nvPr>
        </p:nvSpPr>
        <p:spPr/>
        <p:txBody>
          <a:bodyPr lIns="91314" tIns="45663" rIns="91314" bIns="45663"/>
          <a:lstStyle/>
          <a:p>
            <a:pPr defTabSz="913126"/>
            <a:endParaRPr lang="en-US">
              <a:solidFill>
                <a:prstClr val="black"/>
              </a:solidFill>
            </a:endParaRPr>
          </a:p>
        </p:txBody>
      </p:sp>
      <p:sp>
        <p:nvSpPr>
          <p:cNvPr id="4" name="Slide Number Placeholder 3"/>
          <p:cNvSpPr>
            <a:spLocks noGrp="1"/>
          </p:cNvSpPr>
          <p:nvPr>
            <p:ph type="sldNum" sz="quarter" idx="12"/>
          </p:nvPr>
        </p:nvSpPr>
        <p:spPr/>
        <p:txBody>
          <a:bodyPr/>
          <a:lstStyle/>
          <a:p>
            <a:fld id="{495B0675-6738-4F61-B68F-FB8682E8DE3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806007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26" y="127846"/>
            <a:ext cx="3776103" cy="1908799"/>
          </a:xfrm>
          <a:prstGeom prst="rect">
            <a:avLst/>
          </a:prstGeom>
        </p:spPr>
      </p:pic>
      <p:sp>
        <p:nvSpPr>
          <p:cNvPr id="9" name="Title Placeholder 1"/>
          <p:cNvSpPr txBox="1"/>
          <p:nvPr userDrawn="1"/>
        </p:nvSpPr>
        <p:spPr>
          <a:xfrm>
            <a:off x="314219" y="2551513"/>
            <a:ext cx="5038164" cy="1555280"/>
          </a:xfrm>
          <a:prstGeom prst="rect">
            <a:avLst/>
          </a:prstGeom>
        </p:spPr>
        <p:txBody>
          <a:bodyPr vert="horz" lIns="91215" tIns="45619" rIns="91215" bIns="45619"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endParaRPr lang="en-US" sz="4000">
              <a:solidFill>
                <a:prstClr val="white"/>
              </a:solidFill>
              <a:latin typeface="Roboto Condensed" pitchFamily="2" charset="0"/>
              <a:ea typeface="Roboto Condensed" pitchFamily="2" charset="0"/>
            </a:endParaRPr>
          </a:p>
        </p:txBody>
      </p:sp>
      <p:sp>
        <p:nvSpPr>
          <p:cNvPr id="11" name="Text Placeholder 2"/>
          <p:cNvSpPr>
            <a:spLocks noGrp="1"/>
          </p:cNvSpPr>
          <p:nvPr>
            <p:ph idx="11" hasCustomPrompt="1"/>
          </p:nvPr>
        </p:nvSpPr>
        <p:spPr>
          <a:xfrm>
            <a:off x="314219" y="6087412"/>
            <a:ext cx="5038164" cy="346996"/>
          </a:xfrm>
          <a:prstGeom prst="rect">
            <a:avLst/>
          </a:prstGeom>
        </p:spPr>
        <p:txBody>
          <a:bodyPr vert="horz" lIns="91215" tIns="45619" rIns="91215" bIns="45619" rtlCol="0">
            <a:normAutofit/>
          </a:bodyPr>
          <a:lstStyle>
            <a:lvl1pPr marL="0" indent="0" algn="ctr">
              <a:buNone/>
              <a:defRPr sz="2000" baseline="0">
                <a:solidFill>
                  <a:schemeClr val="bg1"/>
                </a:solidFill>
                <a:latin typeface="Roboto Condensed" pitchFamily="2" charset="0"/>
                <a:ea typeface="Roboto Condensed" pitchFamily="2" charset="0"/>
              </a:defRPr>
            </a:lvl1pPr>
          </a:lstStyle>
          <a:p>
            <a:pPr lvl="0"/>
            <a:r>
              <a:rPr lang="en-US" dirty="0"/>
              <a:t>Click to edit master title style</a:t>
            </a:r>
          </a:p>
        </p:txBody>
      </p:sp>
      <p:sp>
        <p:nvSpPr>
          <p:cNvPr id="12" name="Text Placeholder 2"/>
          <p:cNvSpPr>
            <a:spLocks noGrp="1"/>
          </p:cNvSpPr>
          <p:nvPr>
            <p:ph idx="12" hasCustomPrompt="1"/>
          </p:nvPr>
        </p:nvSpPr>
        <p:spPr>
          <a:xfrm>
            <a:off x="6544689" y="3429000"/>
            <a:ext cx="5038164" cy="514890"/>
          </a:xfrm>
          <a:prstGeom prst="rect">
            <a:avLst/>
          </a:prstGeom>
        </p:spPr>
        <p:txBody>
          <a:bodyPr vert="horz" lIns="91215" tIns="45619" rIns="91215" bIns="45619"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
        <p:nvSpPr>
          <p:cNvPr id="15" name="Title Placeholder 1"/>
          <p:cNvSpPr>
            <a:spLocks noGrp="1"/>
          </p:cNvSpPr>
          <p:nvPr>
            <p:ph type="title" hasCustomPrompt="1"/>
          </p:nvPr>
        </p:nvSpPr>
        <p:spPr>
          <a:xfrm>
            <a:off x="314219" y="2923682"/>
            <a:ext cx="5038164" cy="1192683"/>
          </a:xfrm>
          <a:prstGeom prst="rect">
            <a:avLst/>
          </a:prstGeom>
        </p:spPr>
        <p:txBody>
          <a:bodyPr vert="horz" lIns="91215" tIns="45619" rIns="91215" bIns="45619" rtlCol="0" anchor="ctr">
            <a:noAutofit/>
          </a:bodyPr>
          <a:lstStyle>
            <a:lvl1pPr>
              <a:defRPr sz="3600">
                <a:solidFill>
                  <a:schemeClr val="bg1"/>
                </a:solidFill>
              </a:defRPr>
            </a:lvl1pPr>
          </a:lstStyle>
          <a:p>
            <a:r>
              <a:rPr lang="en-US" dirty="0"/>
              <a:t>CLICK TO EDIT MASTER TITLE STYLE</a:t>
            </a:r>
          </a:p>
        </p:txBody>
      </p:sp>
      <p:sp>
        <p:nvSpPr>
          <p:cNvPr id="13" name="Text Placeholder 2"/>
          <p:cNvSpPr>
            <a:spLocks noGrp="1"/>
          </p:cNvSpPr>
          <p:nvPr>
            <p:ph idx="13" hasCustomPrompt="1"/>
          </p:nvPr>
        </p:nvSpPr>
        <p:spPr>
          <a:xfrm>
            <a:off x="314219" y="4154636"/>
            <a:ext cx="5038164" cy="346996"/>
          </a:xfrm>
          <a:prstGeom prst="rect">
            <a:avLst/>
          </a:prstGeom>
        </p:spPr>
        <p:txBody>
          <a:bodyPr vert="horz" lIns="91215" tIns="45619" rIns="91215" bIns="45619" rtlCol="0">
            <a:normAutofit/>
          </a:bodyPr>
          <a:lstStyle>
            <a:lvl1pPr marL="0" indent="0" algn="l">
              <a:buNone/>
              <a:defRPr sz="2000" baseline="0">
                <a:solidFill>
                  <a:schemeClr val="bg1"/>
                </a:solidFill>
                <a:latin typeface="Roboto Condensed" pitchFamily="2" charset="0"/>
                <a:ea typeface="Roboto Condensed" pitchFamily="2" charset="0"/>
              </a:defRPr>
            </a:lvl1pPr>
          </a:lstStyle>
          <a:p>
            <a:pPr lvl="0"/>
            <a:r>
              <a:rPr lang="en-US" dirty="0"/>
              <a:t>CLICK TO EDIT MASTER TITLE STYLE</a:t>
            </a:r>
          </a:p>
        </p:txBody>
      </p:sp>
    </p:spTree>
    <p:extLst>
      <p:ext uri="{BB962C8B-B14F-4D97-AF65-F5344CB8AC3E}">
        <p14:creationId xmlns:p14="http://schemas.microsoft.com/office/powerpoint/2010/main" val="4078607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26" y="127846"/>
            <a:ext cx="3776103" cy="1908799"/>
          </a:xfrm>
          <a:prstGeom prst="rect">
            <a:avLst/>
          </a:prstGeom>
        </p:spPr>
      </p:pic>
      <p:sp>
        <p:nvSpPr>
          <p:cNvPr id="9" name="Title Placeholder 1"/>
          <p:cNvSpPr txBox="1"/>
          <p:nvPr userDrawn="1"/>
        </p:nvSpPr>
        <p:spPr>
          <a:xfrm>
            <a:off x="314219" y="2551513"/>
            <a:ext cx="5038164" cy="1555280"/>
          </a:xfrm>
          <a:prstGeom prst="rect">
            <a:avLst/>
          </a:prstGeom>
        </p:spPr>
        <p:txBody>
          <a:bodyPr vert="horz" lIns="91215" tIns="45619" rIns="91215" bIns="45619"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endParaRPr lang="en-US" sz="4000">
              <a:solidFill>
                <a:prstClr val="white"/>
              </a:solidFill>
              <a:latin typeface="Roboto Condensed" pitchFamily="2" charset="0"/>
              <a:ea typeface="Roboto Condensed" pitchFamily="2" charset="0"/>
            </a:endParaRPr>
          </a:p>
        </p:txBody>
      </p:sp>
      <p:sp>
        <p:nvSpPr>
          <p:cNvPr id="11" name="Text Placeholder 2"/>
          <p:cNvSpPr>
            <a:spLocks noGrp="1"/>
          </p:cNvSpPr>
          <p:nvPr>
            <p:ph idx="11" hasCustomPrompt="1"/>
          </p:nvPr>
        </p:nvSpPr>
        <p:spPr>
          <a:xfrm>
            <a:off x="314219" y="2471952"/>
            <a:ext cx="5038164" cy="442158"/>
          </a:xfrm>
          <a:prstGeom prst="rect">
            <a:avLst/>
          </a:prstGeom>
        </p:spPr>
        <p:txBody>
          <a:bodyPr vert="horz" lIns="91215" tIns="45619" rIns="91215" bIns="45619" rtlCol="0">
            <a:normAutofit/>
          </a:bodyPr>
          <a:lstStyle>
            <a:lvl1pPr marL="0" indent="0" algn="ctr">
              <a:buNone/>
              <a:defRPr sz="2400" baseline="0">
                <a:solidFill>
                  <a:schemeClr val="bg1"/>
                </a:solidFill>
                <a:latin typeface="Roboto Condensed" pitchFamily="2" charset="0"/>
                <a:ea typeface="Roboto Condensed" pitchFamily="2" charset="0"/>
              </a:defRPr>
            </a:lvl1pPr>
          </a:lstStyle>
          <a:p>
            <a:pPr lvl="0"/>
            <a:r>
              <a:rPr lang="en-US" dirty="0"/>
              <a:t>Click to edit master title style</a:t>
            </a:r>
          </a:p>
        </p:txBody>
      </p:sp>
      <p:sp>
        <p:nvSpPr>
          <p:cNvPr id="12" name="Text Placeholder 2"/>
          <p:cNvSpPr>
            <a:spLocks noGrp="1"/>
          </p:cNvSpPr>
          <p:nvPr>
            <p:ph idx="12" hasCustomPrompt="1"/>
          </p:nvPr>
        </p:nvSpPr>
        <p:spPr>
          <a:xfrm>
            <a:off x="6544689" y="3429000"/>
            <a:ext cx="5038164" cy="514890"/>
          </a:xfrm>
          <a:prstGeom prst="rect">
            <a:avLst/>
          </a:prstGeom>
        </p:spPr>
        <p:txBody>
          <a:bodyPr vert="horz" lIns="91215" tIns="45619" rIns="91215" bIns="45619"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
        <p:nvSpPr>
          <p:cNvPr id="15" name="Title Placeholder 1"/>
          <p:cNvSpPr>
            <a:spLocks noGrp="1"/>
          </p:cNvSpPr>
          <p:nvPr>
            <p:ph type="title" hasCustomPrompt="1"/>
          </p:nvPr>
        </p:nvSpPr>
        <p:spPr>
          <a:xfrm>
            <a:off x="314219" y="2914137"/>
            <a:ext cx="5038164" cy="1192683"/>
          </a:xfrm>
          <a:prstGeom prst="rect">
            <a:avLst/>
          </a:prstGeom>
        </p:spPr>
        <p:txBody>
          <a:bodyPr vert="horz" lIns="91215" tIns="45619" rIns="91215" bIns="45619" rtlCol="0" anchor="ctr">
            <a:noAutofit/>
          </a:bodyPr>
          <a:lstStyle>
            <a:lvl1pPr algn="ctr">
              <a:defRPr sz="3600">
                <a:solidFill>
                  <a:schemeClr val="bg1"/>
                </a:solidFill>
              </a:defRPr>
            </a:lvl1pPr>
          </a:lstStyle>
          <a:p>
            <a:r>
              <a:rPr lang="en-US" dirty="0"/>
              <a:t>CLICK TO EDIT MASTER TITLE STYLE</a:t>
            </a: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8130" y="4186354"/>
            <a:ext cx="3724276" cy="190500"/>
          </a:xfrm>
          <a:prstGeom prst="rect">
            <a:avLst/>
          </a:prstGeom>
        </p:spPr>
      </p:pic>
    </p:spTree>
    <p:extLst>
      <p:ext uri="{BB962C8B-B14F-4D97-AF65-F5344CB8AC3E}">
        <p14:creationId xmlns:p14="http://schemas.microsoft.com/office/powerpoint/2010/main" val="433483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6" name="Slide Number Placeholder 5"/>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26397609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578232" y="1210751"/>
            <a:ext cx="5441577" cy="496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15" y="1210751"/>
            <a:ext cx="5472953" cy="496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7" name="Slide Number Placeholder 6"/>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40198600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15605"/>
            <a:ext cx="12192000" cy="17526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1417649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a:solidFill>
                  <a:srgbClr val="0070C0"/>
                </a:solidFill>
              </a:defRPr>
            </a:lvl1pPr>
          </a:lstStyle>
          <a:p>
            <a:fld id="{2079BD69-FF30-450A-B7B2-1E0FE13F0EE7}"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641249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D90410-4FBD-4A5F-A629-F3AA8DE593C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2DAAA001-08E7-4066-B663-C15D4D78FBB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43348150-FB37-4BFD-9704-F8E367E2C40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9C2E2BB2-6127-440D-AC13-365BF176FA3B}"/>
              </a:ext>
            </a:extLst>
          </p:cNvPr>
          <p:cNvSpPr>
            <a:spLocks noGrp="1"/>
          </p:cNvSpPr>
          <p:nvPr>
            <p:ph type="dt" sz="half" idx="10"/>
          </p:nvPr>
        </p:nvSpPr>
        <p:spPr/>
        <p:txBody>
          <a:bodyPr/>
          <a:lstStyle/>
          <a:p>
            <a:fld id="{DB90B74F-F78B-4561-912E-62F4B6D996B4}" type="datetimeFigureOut">
              <a:rPr lang="vi-VN" smtClean="0"/>
              <a:t>26/10/2022</a:t>
            </a:fld>
            <a:endParaRPr lang="vi-VN"/>
          </a:p>
        </p:txBody>
      </p:sp>
      <p:sp>
        <p:nvSpPr>
          <p:cNvPr id="6" name="Footer Placeholder 5">
            <a:extLst>
              <a:ext uri="{FF2B5EF4-FFF2-40B4-BE49-F238E27FC236}">
                <a16:creationId xmlns:a16="http://schemas.microsoft.com/office/drawing/2014/main" xmlns="" id="{C98DE442-0329-4966-B244-F274CFC830C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3967CB1B-0AA5-47F0-9971-411A5D7A3339}"/>
              </a:ext>
            </a:extLst>
          </p:cNvPr>
          <p:cNvSpPr>
            <a:spLocks noGrp="1"/>
          </p:cNvSpPr>
          <p:nvPr>
            <p:ph type="sldNum" sz="quarter" idx="12"/>
          </p:nvPr>
        </p:nvSpPr>
        <p:spPr/>
        <p:txBody>
          <a:bodyPr/>
          <a:lstStyle/>
          <a:p>
            <a:fld id="{A1900605-4BE1-4C39-ADCB-98420420FA0B}" type="slidenum">
              <a:rPr lang="vi-VN" smtClean="0"/>
              <a:t>‹#›</a:t>
            </a:fld>
            <a:endParaRPr lang="vi-VN"/>
          </a:p>
        </p:txBody>
      </p:sp>
    </p:spTree>
    <p:extLst>
      <p:ext uri="{BB962C8B-B14F-4D97-AF65-F5344CB8AC3E}">
        <p14:creationId xmlns:p14="http://schemas.microsoft.com/office/powerpoint/2010/main" val="1102496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203" y="987440"/>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6050" indent="0">
              <a:buNone/>
              <a:defRPr sz="1400"/>
            </a:lvl2pPr>
            <a:lvl3pPr marL="912125" indent="0">
              <a:buNone/>
              <a:defRPr sz="1200"/>
            </a:lvl3pPr>
            <a:lvl4pPr marL="1368175" indent="0">
              <a:buNone/>
              <a:defRPr sz="1000"/>
            </a:lvl4pPr>
            <a:lvl5pPr marL="1824247" indent="0">
              <a:buNone/>
              <a:defRPr sz="1000"/>
            </a:lvl5pPr>
            <a:lvl6pPr marL="2280299" indent="0">
              <a:buNone/>
              <a:defRPr sz="1000"/>
            </a:lvl6pPr>
            <a:lvl7pPr marL="2736350" indent="0">
              <a:buNone/>
              <a:defRPr sz="1000"/>
            </a:lvl7pPr>
            <a:lvl8pPr marL="3192408" indent="0">
              <a:buNone/>
              <a:defRPr sz="1000"/>
            </a:lvl8pPr>
            <a:lvl9pPr marL="3648467" indent="0">
              <a:buNone/>
              <a:defRPr sz="1000"/>
            </a:lvl9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7" name="Slide Number Placeholder 6"/>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66741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203" y="987440"/>
            <a:ext cx="6172201" cy="4873625"/>
          </a:xfrm>
        </p:spPr>
        <p:txBody>
          <a:bodyPr/>
          <a:lstStyle>
            <a:lvl1pPr marL="0" indent="0">
              <a:buNone/>
              <a:defRPr sz="3200"/>
            </a:lvl1pPr>
            <a:lvl2pPr marL="456050" indent="0">
              <a:buNone/>
              <a:defRPr sz="2800"/>
            </a:lvl2pPr>
            <a:lvl3pPr marL="912125" indent="0">
              <a:buNone/>
              <a:defRPr sz="2400"/>
            </a:lvl3pPr>
            <a:lvl4pPr marL="1368175" indent="0">
              <a:buNone/>
              <a:defRPr sz="2000"/>
            </a:lvl4pPr>
            <a:lvl5pPr marL="1824247" indent="0">
              <a:buNone/>
              <a:defRPr sz="2000"/>
            </a:lvl5pPr>
            <a:lvl6pPr marL="2280299" indent="0">
              <a:buNone/>
              <a:defRPr sz="2000"/>
            </a:lvl6pPr>
            <a:lvl7pPr marL="2736350" indent="0">
              <a:buNone/>
              <a:defRPr sz="2000"/>
            </a:lvl7pPr>
            <a:lvl8pPr marL="3192408" indent="0">
              <a:buNone/>
              <a:defRPr sz="2000"/>
            </a:lvl8pPr>
            <a:lvl9pPr marL="3648467" indent="0">
              <a:buNone/>
              <a:defRPr sz="2000"/>
            </a:lvl9pPr>
          </a:lstStyle>
          <a:p>
            <a:endParaRPr lang="en-US"/>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6050" indent="0">
              <a:buNone/>
              <a:defRPr sz="1400"/>
            </a:lvl2pPr>
            <a:lvl3pPr marL="912125" indent="0">
              <a:buNone/>
              <a:defRPr sz="1200"/>
            </a:lvl3pPr>
            <a:lvl4pPr marL="1368175" indent="0">
              <a:buNone/>
              <a:defRPr sz="1000"/>
            </a:lvl4pPr>
            <a:lvl5pPr marL="1824247" indent="0">
              <a:buNone/>
              <a:defRPr sz="1000"/>
            </a:lvl5pPr>
            <a:lvl6pPr marL="2280299" indent="0">
              <a:buNone/>
              <a:defRPr sz="1000"/>
            </a:lvl6pPr>
            <a:lvl7pPr marL="2736350" indent="0">
              <a:buNone/>
              <a:defRPr sz="1000"/>
            </a:lvl7pPr>
            <a:lvl8pPr marL="3192408" indent="0">
              <a:buNone/>
              <a:defRPr sz="1000"/>
            </a:lvl8pPr>
            <a:lvl9pPr marL="3648467" indent="0">
              <a:buNone/>
              <a:defRPr sz="1000"/>
            </a:lvl9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7" name="Slide Number Placeholder 6"/>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29159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26" y="127846"/>
            <a:ext cx="3776103" cy="1908799"/>
          </a:xfrm>
          <a:prstGeom prst="rect">
            <a:avLst/>
          </a:prstGeom>
        </p:spPr>
      </p:pic>
      <p:sp>
        <p:nvSpPr>
          <p:cNvPr id="9" name="Title Placeholder 1"/>
          <p:cNvSpPr txBox="1"/>
          <p:nvPr userDrawn="1"/>
        </p:nvSpPr>
        <p:spPr>
          <a:xfrm>
            <a:off x="314219" y="2551513"/>
            <a:ext cx="5038164" cy="1555280"/>
          </a:xfrm>
          <a:prstGeom prst="rect">
            <a:avLst/>
          </a:prstGeom>
        </p:spPr>
        <p:txBody>
          <a:bodyPr vert="horz" lIns="91215" tIns="45619" rIns="91215" bIns="45619"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endParaRPr lang="en-US" sz="4000">
              <a:solidFill>
                <a:prstClr val="white"/>
              </a:solidFill>
              <a:latin typeface="Roboto Condensed" pitchFamily="2" charset="0"/>
              <a:ea typeface="Roboto Condensed" pitchFamily="2" charset="0"/>
            </a:endParaRPr>
          </a:p>
        </p:txBody>
      </p:sp>
      <p:sp>
        <p:nvSpPr>
          <p:cNvPr id="12" name="Text Placeholder 2"/>
          <p:cNvSpPr>
            <a:spLocks noGrp="1"/>
          </p:cNvSpPr>
          <p:nvPr>
            <p:ph idx="12" hasCustomPrompt="1"/>
          </p:nvPr>
        </p:nvSpPr>
        <p:spPr>
          <a:xfrm>
            <a:off x="6544689" y="3429000"/>
            <a:ext cx="5038164" cy="514890"/>
          </a:xfrm>
          <a:prstGeom prst="rect">
            <a:avLst/>
          </a:prstGeom>
        </p:spPr>
        <p:txBody>
          <a:bodyPr vert="horz" lIns="91215" tIns="45619" rIns="91215" bIns="45619"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Tree>
    <p:extLst>
      <p:ext uri="{BB962C8B-B14F-4D97-AF65-F5344CB8AC3E}">
        <p14:creationId xmlns:p14="http://schemas.microsoft.com/office/powerpoint/2010/main" val="2524506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26" y="127846"/>
            <a:ext cx="3776103" cy="1908799"/>
          </a:xfrm>
          <a:prstGeom prst="rect">
            <a:avLst/>
          </a:prstGeom>
        </p:spPr>
      </p:pic>
      <p:sp>
        <p:nvSpPr>
          <p:cNvPr id="9" name="Title Placeholder 1"/>
          <p:cNvSpPr txBox="1"/>
          <p:nvPr userDrawn="1"/>
        </p:nvSpPr>
        <p:spPr>
          <a:xfrm>
            <a:off x="314219" y="2981817"/>
            <a:ext cx="5038164" cy="1555280"/>
          </a:xfrm>
          <a:prstGeom prst="rect">
            <a:avLst/>
          </a:prstGeom>
        </p:spPr>
        <p:txBody>
          <a:bodyPr vert="horz" lIns="91215" tIns="45619" rIns="91215" bIns="45619"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r>
              <a:rPr lang="en-US" sz="4000">
                <a:solidFill>
                  <a:prstClr val="white"/>
                </a:solidFill>
                <a:latin typeface="Roboto Condensed" pitchFamily="2" charset="0"/>
                <a:ea typeface="Roboto Condensed" pitchFamily="2" charset="0"/>
              </a:rPr>
              <a:t>TRÂN TRỌNG CẢM ƠN</a:t>
            </a:r>
            <a:r>
              <a:rPr lang="en-US" sz="4000" dirty="0">
                <a:solidFill>
                  <a:prstClr val="white"/>
                </a:solidFill>
                <a:latin typeface="Roboto Condensed" pitchFamily="2" charset="0"/>
                <a:ea typeface="Roboto Condensed" pitchFamily="2" charset="0"/>
              </a:rPr>
              <a:t>!</a:t>
            </a:r>
          </a:p>
        </p:txBody>
      </p:sp>
      <p:sp>
        <p:nvSpPr>
          <p:cNvPr id="12" name="Text Placeholder 2"/>
          <p:cNvSpPr>
            <a:spLocks noGrp="1"/>
          </p:cNvSpPr>
          <p:nvPr>
            <p:ph idx="12" hasCustomPrompt="1"/>
          </p:nvPr>
        </p:nvSpPr>
        <p:spPr>
          <a:xfrm>
            <a:off x="6544689" y="3429000"/>
            <a:ext cx="5038164" cy="514890"/>
          </a:xfrm>
          <a:prstGeom prst="rect">
            <a:avLst/>
          </a:prstGeom>
        </p:spPr>
        <p:txBody>
          <a:bodyPr vert="horz" lIns="91215" tIns="45619" rIns="91215" bIns="45619"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Tree>
    <p:extLst>
      <p:ext uri="{BB962C8B-B14F-4D97-AF65-F5344CB8AC3E}">
        <p14:creationId xmlns:p14="http://schemas.microsoft.com/office/powerpoint/2010/main" val="25560715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lIns="91215" tIns="45619" rIns="91215" bIns="45619"/>
          <a:lstStyle/>
          <a:p>
            <a:pPr defTabSz="912125"/>
            <a:endParaRPr lang="en-US">
              <a:solidFill>
                <a:prstClr val="black"/>
              </a:solidFill>
            </a:endParaRPr>
          </a:p>
        </p:txBody>
      </p:sp>
      <p:sp>
        <p:nvSpPr>
          <p:cNvPr id="3" name="Footer Placeholder 2"/>
          <p:cNvSpPr>
            <a:spLocks noGrp="1"/>
          </p:cNvSpPr>
          <p:nvPr>
            <p:ph type="ftr" sz="quarter" idx="11"/>
          </p:nvPr>
        </p:nvSpPr>
        <p:spPr/>
        <p:txBody>
          <a:bodyPr lIns="91215" tIns="45619" rIns="91215" bIns="45619"/>
          <a:lstStyle/>
          <a:p>
            <a:pPr defTabSz="912125"/>
            <a:endParaRPr lang="en-US">
              <a:solidFill>
                <a:prstClr val="black"/>
              </a:solidFill>
            </a:endParaRPr>
          </a:p>
        </p:txBody>
      </p:sp>
      <p:sp>
        <p:nvSpPr>
          <p:cNvPr id="4" name="Slide Number Placeholder 3"/>
          <p:cNvSpPr>
            <a:spLocks noGrp="1"/>
          </p:cNvSpPr>
          <p:nvPr>
            <p:ph type="sldNum" sz="quarter" idx="12"/>
          </p:nvPr>
        </p:nvSpPr>
        <p:spPr/>
        <p:txBody>
          <a:bodyPr/>
          <a:lstStyle/>
          <a:p>
            <a:fld id="{495B0675-6738-4F61-B68F-FB8682E8DE3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700678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Image - 2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8ECAAB52-2832-4CC5-B3F1-3B0679E9770F}"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9" name="図プレースホルダー 8"/>
          <p:cNvSpPr>
            <a:spLocks noGrp="1"/>
          </p:cNvSpPr>
          <p:nvPr>
            <p:ph type="pic" sz="quarter" idx="13" hasCustomPrompt="1"/>
          </p:nvPr>
        </p:nvSpPr>
        <p:spPr>
          <a:xfrm>
            <a:off x="959022" y="1844866"/>
            <a:ext cx="3984789" cy="398444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12" name="テキスト プレースホルダー 11"/>
          <p:cNvSpPr>
            <a:spLocks noGrp="1"/>
          </p:cNvSpPr>
          <p:nvPr>
            <p:ph type="body" sz="quarter" idx="14" hasCustomPrompt="1"/>
          </p:nvPr>
        </p:nvSpPr>
        <p:spPr>
          <a:xfrm>
            <a:off x="5519886" y="1892885"/>
            <a:ext cx="5999997"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5519886" y="2324942"/>
            <a:ext cx="5999997" cy="1344149"/>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5521080" y="4053126"/>
            <a:ext cx="5999997"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5521080" y="4485126"/>
            <a:ext cx="5999997" cy="1344149"/>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9"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Tree>
    <p:extLst>
      <p:ext uri="{BB962C8B-B14F-4D97-AF65-F5344CB8AC3E}">
        <p14:creationId xmlns:p14="http://schemas.microsoft.com/office/powerpoint/2010/main" val="326610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decel="100000" fill="hold" grpId="0" nodeType="afterEffect">
                                  <p:stCondLst>
                                    <p:cond delay="250"/>
                                  </p:stCondLst>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additive="base">
                                        <p:cTn id="2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500"/>
                                  </p:stCondLst>
                                  <p:childTnLst>
                                    <p:set>
                                      <p:cBhvr>
                                        <p:cTn id="30" dur="1" fill="hold">
                                          <p:stCondLst>
                                            <p:cond delay="0"/>
                                          </p:stCondLst>
                                        </p:cTn>
                                        <p:tgtEl>
                                          <p:spTgt spid="15">
                                            <p:txEl>
                                              <p:pRg st="0" end="0"/>
                                            </p:txEl>
                                          </p:spTgt>
                                        </p:tgtEl>
                                        <p:attrNameLst>
                                          <p:attrName>style.visibility</p:attrName>
                                        </p:attrNameLst>
                                      </p:cBhvr>
                                      <p:to>
                                        <p:strVal val="visible"/>
                                      </p:to>
                                    </p:set>
                                    <p:anim calcmode="lin" valueType="num">
                                      <p:cBhvr additive="base">
                                        <p:cTn id="31"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Image - 1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45B2D111-6D3A-4FF3-A848-4EC5469AB24D}"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9" name="図プレースホルダー 8"/>
          <p:cNvSpPr>
            <a:spLocks noGrp="1"/>
          </p:cNvSpPr>
          <p:nvPr>
            <p:ph type="pic" sz="quarter" idx="13" hasCustomPrompt="1"/>
          </p:nvPr>
        </p:nvSpPr>
        <p:spPr>
          <a:xfrm>
            <a:off x="959022" y="1844866"/>
            <a:ext cx="3984789" cy="398444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12" name="テキスト プレースホルダー 11"/>
          <p:cNvSpPr>
            <a:spLocks noGrp="1"/>
          </p:cNvSpPr>
          <p:nvPr>
            <p:ph type="body" sz="quarter" idx="14" hasCustomPrompt="1"/>
          </p:nvPr>
        </p:nvSpPr>
        <p:spPr>
          <a:xfrm>
            <a:off x="5519886" y="2660979"/>
            <a:ext cx="5999997"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5519886" y="3092968"/>
            <a:ext cx="5999997" cy="1968219"/>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9"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Tree>
    <p:extLst>
      <p:ext uri="{BB962C8B-B14F-4D97-AF65-F5344CB8AC3E}">
        <p14:creationId xmlns:p14="http://schemas.microsoft.com/office/powerpoint/2010/main" val="255097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Images - 2 Columns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43B426C9-EE28-4F64-8239-729CF14756F2}"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9" name="図プレースホルダー 8"/>
          <p:cNvSpPr>
            <a:spLocks noGrp="1"/>
          </p:cNvSpPr>
          <p:nvPr>
            <p:ph type="pic" sz="quarter" idx="13" hasCustomPrompt="1"/>
          </p:nvPr>
        </p:nvSpPr>
        <p:spPr>
          <a:xfrm>
            <a:off x="959016" y="1748830"/>
            <a:ext cx="1872371" cy="1872209"/>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12" name="テキスト プレースホルダー 11"/>
          <p:cNvSpPr>
            <a:spLocks noGrp="1"/>
          </p:cNvSpPr>
          <p:nvPr>
            <p:ph type="body" sz="quarter" idx="14" hasCustomPrompt="1"/>
          </p:nvPr>
        </p:nvSpPr>
        <p:spPr>
          <a:xfrm>
            <a:off x="3262286" y="2036898"/>
            <a:ext cx="8257635"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3262286" y="2468957"/>
            <a:ext cx="8257635" cy="1104123"/>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3263480" y="4293160"/>
            <a:ext cx="8257635"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3263480" y="4725208"/>
            <a:ext cx="8257635" cy="1104123"/>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9"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6" name="図プレースホルダー 8"/>
          <p:cNvSpPr>
            <a:spLocks noGrp="1"/>
          </p:cNvSpPr>
          <p:nvPr>
            <p:ph type="pic" sz="quarter" idx="19" hasCustomPrompt="1"/>
          </p:nvPr>
        </p:nvSpPr>
        <p:spPr>
          <a:xfrm>
            <a:off x="959016" y="4149125"/>
            <a:ext cx="1872371" cy="1872209"/>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Tree>
    <p:extLst>
      <p:ext uri="{BB962C8B-B14F-4D97-AF65-F5344CB8AC3E}">
        <p14:creationId xmlns:p14="http://schemas.microsoft.com/office/powerpoint/2010/main" val="319750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childTnLst>
                          </p:cTn>
                        </p:par>
                        <p:par>
                          <p:cTn id="31" fill="hold">
                            <p:stCondLst>
                              <p:cond delay="2500"/>
                            </p:stCondLst>
                            <p:childTnLst>
                              <p:par>
                                <p:cTn id="32" presetID="2" presetClass="entr" presetSubtype="2" decel="100000" fill="hold" grpId="0" nodeType="after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Images - 4 Column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B18F503E-FBBF-4280-8D74-4DA4724D456A}"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9" name="図プレースホルダー 8"/>
          <p:cNvSpPr>
            <a:spLocks noGrp="1"/>
          </p:cNvSpPr>
          <p:nvPr>
            <p:ph type="pic" sz="quarter" idx="13" hasCustomPrompt="1"/>
          </p:nvPr>
        </p:nvSpPr>
        <p:spPr>
          <a:xfrm>
            <a:off x="959016" y="1748830"/>
            <a:ext cx="1872371" cy="1872209"/>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12" name="テキスト プレースホルダー 11"/>
          <p:cNvSpPr>
            <a:spLocks noGrp="1"/>
          </p:cNvSpPr>
          <p:nvPr>
            <p:ph type="body" sz="quarter" idx="14" hasCustomPrompt="1"/>
          </p:nvPr>
        </p:nvSpPr>
        <p:spPr>
          <a:xfrm>
            <a:off x="3119411" y="2036898"/>
            <a:ext cx="2976060"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3119411" y="2468893"/>
            <a:ext cx="2976060" cy="1152128"/>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3120601" y="4293160"/>
            <a:ext cx="2976060"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3120601" y="4725144"/>
            <a:ext cx="2976060" cy="1152128"/>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9"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6" name="図プレースホルダー 8"/>
          <p:cNvSpPr>
            <a:spLocks noGrp="1"/>
          </p:cNvSpPr>
          <p:nvPr>
            <p:ph type="pic" sz="quarter" idx="19" hasCustomPrompt="1"/>
          </p:nvPr>
        </p:nvSpPr>
        <p:spPr>
          <a:xfrm>
            <a:off x="959016" y="4149125"/>
            <a:ext cx="1872371" cy="1872209"/>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18" name="図プレースホルダー 8"/>
          <p:cNvSpPr>
            <a:spLocks noGrp="1"/>
          </p:cNvSpPr>
          <p:nvPr>
            <p:ph type="pic" sz="quarter" idx="20" hasCustomPrompt="1"/>
          </p:nvPr>
        </p:nvSpPr>
        <p:spPr>
          <a:xfrm>
            <a:off x="6432082" y="1748830"/>
            <a:ext cx="1872371" cy="1872209"/>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20" name="テキスト プレースホルダー 11"/>
          <p:cNvSpPr>
            <a:spLocks noGrp="1"/>
          </p:cNvSpPr>
          <p:nvPr>
            <p:ph type="body" sz="quarter" idx="21" hasCustomPrompt="1"/>
          </p:nvPr>
        </p:nvSpPr>
        <p:spPr>
          <a:xfrm>
            <a:off x="8590773" y="2036898"/>
            <a:ext cx="2976060"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2" hasCustomPrompt="1"/>
          </p:nvPr>
        </p:nvSpPr>
        <p:spPr>
          <a:xfrm>
            <a:off x="8590773" y="2468893"/>
            <a:ext cx="2976060" cy="1152128"/>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22" name="テキスト プレースホルダー 11"/>
          <p:cNvSpPr>
            <a:spLocks noGrp="1"/>
          </p:cNvSpPr>
          <p:nvPr>
            <p:ph type="body" sz="quarter" idx="23" hasCustomPrompt="1"/>
          </p:nvPr>
        </p:nvSpPr>
        <p:spPr>
          <a:xfrm>
            <a:off x="8591963" y="4293159"/>
            <a:ext cx="2976060"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4" hasCustomPrompt="1"/>
          </p:nvPr>
        </p:nvSpPr>
        <p:spPr>
          <a:xfrm>
            <a:off x="8591963" y="4725143"/>
            <a:ext cx="2976060" cy="1152128"/>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24" name="図プレースホルダー 8"/>
          <p:cNvSpPr>
            <a:spLocks noGrp="1"/>
          </p:cNvSpPr>
          <p:nvPr>
            <p:ph type="pic" sz="quarter" idx="25" hasCustomPrompt="1"/>
          </p:nvPr>
        </p:nvSpPr>
        <p:spPr>
          <a:xfrm>
            <a:off x="6432082" y="4149125"/>
            <a:ext cx="1872371" cy="1872209"/>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Tree>
    <p:extLst>
      <p:ext uri="{BB962C8B-B14F-4D97-AF65-F5344CB8AC3E}">
        <p14:creationId xmlns:p14="http://schemas.microsoft.com/office/powerpoint/2010/main" val="333279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childTnLst>
                          </p:cTn>
                        </p:par>
                        <p:par>
                          <p:cTn id="31" fill="hold">
                            <p:stCondLst>
                              <p:cond delay="2500"/>
                            </p:stCondLst>
                            <p:childTnLst>
                              <p:par>
                                <p:cTn id="32" presetID="2" presetClass="entr" presetSubtype="2" decel="100000" fill="hold" grpId="0" nodeType="after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49" presetClass="entr" presetSubtype="0" decel="10000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 calcmode="lin" valueType="num">
                                      <p:cBhvr>
                                        <p:cTn id="45" dur="500" fill="hold"/>
                                        <p:tgtEl>
                                          <p:spTgt spid="18"/>
                                        </p:tgtEl>
                                        <p:attrNameLst>
                                          <p:attrName>style.rotation</p:attrName>
                                        </p:attrNameLst>
                                      </p:cBhvr>
                                      <p:tavLst>
                                        <p:tav tm="0">
                                          <p:val>
                                            <p:fltVal val="360"/>
                                          </p:val>
                                        </p:tav>
                                        <p:tav tm="100000">
                                          <p:val>
                                            <p:fltVal val="0"/>
                                          </p:val>
                                        </p:tav>
                                      </p:tavLst>
                                    </p:anim>
                                    <p:animEffect transition="in" filter="fade">
                                      <p:cBhvr>
                                        <p:cTn id="46" dur="500"/>
                                        <p:tgtEl>
                                          <p:spTgt spid="18"/>
                                        </p:tgtEl>
                                      </p:cBhvr>
                                    </p:animEffect>
                                  </p:childTnLst>
                                </p:cTn>
                              </p:par>
                            </p:childTnLst>
                          </p:cTn>
                        </p:par>
                        <p:par>
                          <p:cTn id="47" fill="hold">
                            <p:stCondLst>
                              <p:cond delay="4000"/>
                            </p:stCondLst>
                            <p:childTnLst>
                              <p:par>
                                <p:cTn id="48" presetID="2" presetClass="entr" presetSubtype="2" decel="100000" fill="hold" grpId="0" nodeType="afterEffect">
                                  <p:stCondLst>
                                    <p:cond delay="250"/>
                                  </p:stCondLst>
                                  <p:childTnLst>
                                    <p:set>
                                      <p:cBhvr>
                                        <p:cTn id="49" dur="1" fill="hold">
                                          <p:stCondLst>
                                            <p:cond delay="0"/>
                                          </p:stCondLst>
                                        </p:cTn>
                                        <p:tgtEl>
                                          <p:spTgt spid="20">
                                            <p:txEl>
                                              <p:pRg st="0" end="0"/>
                                            </p:txEl>
                                          </p:spTgt>
                                        </p:tgtEl>
                                        <p:attrNameLst>
                                          <p:attrName>style.visibility</p:attrName>
                                        </p:attrNameLst>
                                      </p:cBhvr>
                                      <p:to>
                                        <p:strVal val="visible"/>
                                      </p:to>
                                    </p:set>
                                    <p:anim calcmode="lin" valueType="num">
                                      <p:cBhvr additive="base">
                                        <p:cTn id="50"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0">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500"/>
                                  </p:stCondLst>
                                  <p:childTnLst>
                                    <p:set>
                                      <p:cBhvr>
                                        <p:cTn id="53" dur="1" fill="hold">
                                          <p:stCondLst>
                                            <p:cond delay="0"/>
                                          </p:stCondLst>
                                        </p:cTn>
                                        <p:tgtEl>
                                          <p:spTgt spid="21">
                                            <p:txEl>
                                              <p:pRg st="0" end="0"/>
                                            </p:txEl>
                                          </p:spTgt>
                                        </p:tgtEl>
                                        <p:attrNameLst>
                                          <p:attrName>style.visibility</p:attrName>
                                        </p:attrNameLst>
                                      </p:cBhvr>
                                      <p:to>
                                        <p:strVal val="visible"/>
                                      </p:to>
                                    </p:set>
                                    <p:anim calcmode="lin" valueType="num">
                                      <p:cBhvr additive="base">
                                        <p:cTn id="54"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56" fill="hold">
                            <p:stCondLst>
                              <p:cond delay="5000"/>
                            </p:stCondLst>
                            <p:childTnLst>
                              <p:par>
                                <p:cTn id="57" presetID="49" presetClass="entr" presetSubtype="0" decel="10000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 calcmode="lin" valueType="num">
                                      <p:cBhvr>
                                        <p:cTn id="61" dur="500" fill="hold"/>
                                        <p:tgtEl>
                                          <p:spTgt spid="24"/>
                                        </p:tgtEl>
                                        <p:attrNameLst>
                                          <p:attrName>style.rotation</p:attrName>
                                        </p:attrNameLst>
                                      </p:cBhvr>
                                      <p:tavLst>
                                        <p:tav tm="0">
                                          <p:val>
                                            <p:fltVal val="360"/>
                                          </p:val>
                                        </p:tav>
                                        <p:tav tm="100000">
                                          <p:val>
                                            <p:fltVal val="0"/>
                                          </p:val>
                                        </p:tav>
                                      </p:tavLst>
                                    </p:anim>
                                    <p:animEffect transition="in" filter="fade">
                                      <p:cBhvr>
                                        <p:cTn id="62" dur="500"/>
                                        <p:tgtEl>
                                          <p:spTgt spid="24"/>
                                        </p:tgtEl>
                                      </p:cBhvr>
                                    </p:animEffect>
                                  </p:childTnLst>
                                </p:cTn>
                              </p:par>
                            </p:childTnLst>
                          </p:cTn>
                        </p:par>
                        <p:par>
                          <p:cTn id="63" fill="hold">
                            <p:stCondLst>
                              <p:cond delay="5500"/>
                            </p:stCondLst>
                            <p:childTnLst>
                              <p:par>
                                <p:cTn id="64" presetID="2" presetClass="entr" presetSubtype="2" decel="100000" fill="hold" grpId="0" nodeType="afterEffect">
                                  <p:stCondLst>
                                    <p:cond delay="250"/>
                                  </p:stCondLst>
                                  <p:childTnLst>
                                    <p:set>
                                      <p:cBhvr>
                                        <p:cTn id="65" dur="1" fill="hold">
                                          <p:stCondLst>
                                            <p:cond delay="0"/>
                                          </p:stCondLst>
                                        </p:cTn>
                                        <p:tgtEl>
                                          <p:spTgt spid="22">
                                            <p:txEl>
                                              <p:pRg st="0" end="0"/>
                                            </p:txEl>
                                          </p:spTgt>
                                        </p:tgtEl>
                                        <p:attrNameLst>
                                          <p:attrName>style.visibility</p:attrName>
                                        </p:attrNameLst>
                                      </p:cBhvr>
                                      <p:to>
                                        <p:strVal val="visible"/>
                                      </p:to>
                                    </p:set>
                                    <p:anim calcmode="lin" valueType="num">
                                      <p:cBhvr additive="base">
                                        <p:cTn id="66"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22">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2" decel="100000" fill="hold" grpId="0" nodeType="withEffect">
                                  <p:stCondLst>
                                    <p:cond delay="500"/>
                                  </p:stCondLst>
                                  <p:childTnLst>
                                    <p:set>
                                      <p:cBhvr>
                                        <p:cTn id="69" dur="1" fill="hold">
                                          <p:stCondLst>
                                            <p:cond delay="0"/>
                                          </p:stCondLst>
                                        </p:cTn>
                                        <p:tgtEl>
                                          <p:spTgt spid="23">
                                            <p:txEl>
                                              <p:pRg st="0" end="0"/>
                                            </p:txEl>
                                          </p:spTgt>
                                        </p:tgtEl>
                                        <p:attrNameLst>
                                          <p:attrName>style.visibility</p:attrName>
                                        </p:attrNameLst>
                                      </p:cBhvr>
                                      <p:to>
                                        <p:strVal val="visible"/>
                                      </p:to>
                                    </p:set>
                                    <p:anim calcmode="lin" valueType="num">
                                      <p:cBhvr additive="base">
                                        <p:cTn id="70"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animBg="1"/>
      <p:bldP spid="18" grpId="0" animBg="1"/>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Images - 4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85A8DC91-368D-49F6-96A9-DB2464D72D18}"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9" name="図プレースホルダー 8"/>
          <p:cNvSpPr>
            <a:spLocks noGrp="1"/>
          </p:cNvSpPr>
          <p:nvPr>
            <p:ph type="pic" sz="quarter" idx="13" hasCustomPrompt="1"/>
          </p:nvPr>
        </p:nvSpPr>
        <p:spPr>
          <a:xfrm>
            <a:off x="766945" y="1844877"/>
            <a:ext cx="2304456"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12" name="テキスト プレースホルダー 11"/>
          <p:cNvSpPr>
            <a:spLocks noGrp="1"/>
          </p:cNvSpPr>
          <p:nvPr>
            <p:ph type="body" sz="quarter" idx="14" hasCustomPrompt="1"/>
          </p:nvPr>
        </p:nvSpPr>
        <p:spPr>
          <a:xfrm>
            <a:off x="622952" y="4485181"/>
            <a:ext cx="2640523" cy="431767"/>
          </a:xfrm>
        </p:spPr>
        <p:txBody>
          <a:bodyPr anchor="ctr">
            <a:noAutofit/>
          </a:bodyPr>
          <a:lstStyle>
            <a:lvl1pPr algn="ct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622952" y="4917229"/>
            <a:ext cx="2640523" cy="1392155"/>
          </a:xfrm>
        </p:spPr>
        <p:txBody>
          <a:bodyPr anchor="t">
            <a:noAutofit/>
          </a:bodyPr>
          <a:lstStyle>
            <a:lvl1pPr algn="ct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9"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25" name="図プレースホルダー 8"/>
          <p:cNvSpPr>
            <a:spLocks noGrp="1"/>
          </p:cNvSpPr>
          <p:nvPr>
            <p:ph type="pic" sz="quarter" idx="19" hasCustomPrompt="1"/>
          </p:nvPr>
        </p:nvSpPr>
        <p:spPr>
          <a:xfrm>
            <a:off x="3551496" y="1844877"/>
            <a:ext cx="2304456"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26" name="テキスト プレースホルダー 11"/>
          <p:cNvSpPr>
            <a:spLocks noGrp="1"/>
          </p:cNvSpPr>
          <p:nvPr>
            <p:ph type="body" sz="quarter" idx="20" hasCustomPrompt="1"/>
          </p:nvPr>
        </p:nvSpPr>
        <p:spPr>
          <a:xfrm>
            <a:off x="3407527" y="4485181"/>
            <a:ext cx="2640523" cy="431767"/>
          </a:xfrm>
        </p:spPr>
        <p:txBody>
          <a:bodyPr anchor="ctr">
            <a:noAutofit/>
          </a:bodyPr>
          <a:lstStyle>
            <a:lvl1pPr algn="ct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27" name="テキスト プレースホルダー 11"/>
          <p:cNvSpPr>
            <a:spLocks noGrp="1"/>
          </p:cNvSpPr>
          <p:nvPr>
            <p:ph type="body" sz="quarter" idx="21" hasCustomPrompt="1"/>
          </p:nvPr>
        </p:nvSpPr>
        <p:spPr>
          <a:xfrm>
            <a:off x="3407527" y="4917229"/>
            <a:ext cx="2640523" cy="1392155"/>
          </a:xfrm>
        </p:spPr>
        <p:txBody>
          <a:bodyPr anchor="t">
            <a:noAutofit/>
          </a:bodyPr>
          <a:lstStyle>
            <a:lvl1pPr algn="ct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28" name="図プレースホルダー 8"/>
          <p:cNvSpPr>
            <a:spLocks noGrp="1"/>
          </p:cNvSpPr>
          <p:nvPr>
            <p:ph type="pic" sz="quarter" idx="22" hasCustomPrompt="1"/>
          </p:nvPr>
        </p:nvSpPr>
        <p:spPr>
          <a:xfrm>
            <a:off x="6336047" y="1844877"/>
            <a:ext cx="2304456"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29" name="テキスト プレースホルダー 11"/>
          <p:cNvSpPr>
            <a:spLocks noGrp="1"/>
          </p:cNvSpPr>
          <p:nvPr>
            <p:ph type="body" sz="quarter" idx="23" hasCustomPrompt="1"/>
          </p:nvPr>
        </p:nvSpPr>
        <p:spPr>
          <a:xfrm>
            <a:off x="6192068" y="4485181"/>
            <a:ext cx="2640523" cy="431767"/>
          </a:xfrm>
        </p:spPr>
        <p:txBody>
          <a:bodyPr anchor="ctr">
            <a:noAutofit/>
          </a:bodyPr>
          <a:lstStyle>
            <a:lvl1pPr algn="ct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30" name="テキスト プレースホルダー 11"/>
          <p:cNvSpPr>
            <a:spLocks noGrp="1"/>
          </p:cNvSpPr>
          <p:nvPr>
            <p:ph type="body" sz="quarter" idx="24" hasCustomPrompt="1"/>
          </p:nvPr>
        </p:nvSpPr>
        <p:spPr>
          <a:xfrm>
            <a:off x="6192068" y="4917229"/>
            <a:ext cx="2640523" cy="1392155"/>
          </a:xfrm>
        </p:spPr>
        <p:txBody>
          <a:bodyPr anchor="t">
            <a:noAutofit/>
          </a:bodyPr>
          <a:lstStyle>
            <a:lvl1pPr algn="ct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31" name="図プレースホルダー 8"/>
          <p:cNvSpPr>
            <a:spLocks noGrp="1"/>
          </p:cNvSpPr>
          <p:nvPr>
            <p:ph type="pic" sz="quarter" idx="25" hasCustomPrompt="1"/>
          </p:nvPr>
        </p:nvSpPr>
        <p:spPr>
          <a:xfrm>
            <a:off x="9120598" y="1844877"/>
            <a:ext cx="2304456"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32" name="テキスト プレースホルダー 11"/>
          <p:cNvSpPr>
            <a:spLocks noGrp="1"/>
          </p:cNvSpPr>
          <p:nvPr>
            <p:ph type="body" sz="quarter" idx="26" hasCustomPrompt="1"/>
          </p:nvPr>
        </p:nvSpPr>
        <p:spPr>
          <a:xfrm>
            <a:off x="8976633" y="4485181"/>
            <a:ext cx="2640523" cy="431767"/>
          </a:xfrm>
        </p:spPr>
        <p:txBody>
          <a:bodyPr anchor="ctr">
            <a:noAutofit/>
          </a:bodyPr>
          <a:lstStyle>
            <a:lvl1pPr algn="ct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7" hasCustomPrompt="1"/>
          </p:nvPr>
        </p:nvSpPr>
        <p:spPr>
          <a:xfrm>
            <a:off x="8976633" y="4917229"/>
            <a:ext cx="2640523" cy="1392155"/>
          </a:xfrm>
        </p:spPr>
        <p:txBody>
          <a:bodyPr anchor="t">
            <a:noAutofit/>
          </a:bodyPr>
          <a:lstStyle>
            <a:lvl1pPr algn="ctr">
              <a:defRPr sz="1600">
                <a:solidFill>
                  <a:schemeClr val="bg1"/>
                </a:solidFill>
                <a:latin typeface="UTM Avo" panose="02040603050506020204" pitchFamily="18" charset="0"/>
              </a:defRPr>
            </a:lvl1pPr>
          </a:lstStyle>
          <a:p>
            <a:pPr lvl="0"/>
            <a:r>
              <a:rPr lang="en-US" altLang="ja-JP" dirty="0"/>
              <a:t>Text Here</a:t>
            </a:r>
            <a:endParaRPr lang="en-US" dirty="0"/>
          </a:p>
        </p:txBody>
      </p:sp>
    </p:spTree>
    <p:extLst>
      <p:ext uri="{BB962C8B-B14F-4D97-AF65-F5344CB8AC3E}">
        <p14:creationId xmlns:p14="http://schemas.microsoft.com/office/powerpoint/2010/main" val="402024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4"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 calcmode="lin" valueType="num">
                                      <p:cBhvr>
                                        <p:cTn id="29" dur="500" fill="hold"/>
                                        <p:tgtEl>
                                          <p:spTgt spid="25"/>
                                        </p:tgtEl>
                                        <p:attrNameLst>
                                          <p:attrName>style.rotation</p:attrName>
                                        </p:attrNameLst>
                                      </p:cBhvr>
                                      <p:tavLst>
                                        <p:tav tm="0">
                                          <p:val>
                                            <p:fltVal val="360"/>
                                          </p:val>
                                        </p:tav>
                                        <p:tav tm="100000">
                                          <p:val>
                                            <p:fltVal val="0"/>
                                          </p:val>
                                        </p:tav>
                                      </p:tavLst>
                                    </p:anim>
                                    <p:animEffect transition="in" filter="fade">
                                      <p:cBhvr>
                                        <p:cTn id="30" dur="500"/>
                                        <p:tgtEl>
                                          <p:spTgt spid="25"/>
                                        </p:tgtEl>
                                      </p:cBhvr>
                                    </p:animEffect>
                                  </p:childTnLst>
                                </p:cTn>
                              </p:par>
                            </p:childTnLst>
                          </p:cTn>
                        </p:par>
                        <p:par>
                          <p:cTn id="31" fill="hold">
                            <p:stCondLst>
                              <p:cond delay="2500"/>
                            </p:stCondLst>
                            <p:childTnLst>
                              <p:par>
                                <p:cTn id="32" presetID="2" presetClass="entr" presetSubtype="4" decel="100000" fill="hold" grpId="0" nodeType="afterEffect">
                                  <p:stCondLst>
                                    <p:cond delay="25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36" presetID="2" presetClass="entr" presetSubtype="4" decel="100000" fill="hold" grpId="0" nodeType="withEffect">
                                  <p:stCondLst>
                                    <p:cond delay="500"/>
                                  </p:stCondLst>
                                  <p:childTnLst>
                                    <p:set>
                                      <p:cBhvr>
                                        <p:cTn id="37" dur="1" fill="hold">
                                          <p:stCondLst>
                                            <p:cond delay="0"/>
                                          </p:stCondLst>
                                        </p:cTn>
                                        <p:tgtEl>
                                          <p:spTgt spid="27">
                                            <p:txEl>
                                              <p:pRg st="0" end="0"/>
                                            </p:txEl>
                                          </p:spTgt>
                                        </p:tgtEl>
                                        <p:attrNameLst>
                                          <p:attrName>style.visibility</p:attrName>
                                        </p:attrNameLst>
                                      </p:cBhvr>
                                      <p:to>
                                        <p:strVal val="visible"/>
                                      </p:to>
                                    </p:set>
                                    <p:anim calcmode="lin" valueType="num">
                                      <p:cBhvr additive="base">
                                        <p:cTn id="38"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par>
                          <p:cTn id="40" fill="hold">
                            <p:stCondLst>
                              <p:cond delay="3500"/>
                            </p:stCondLst>
                            <p:childTnLst>
                              <p:par>
                                <p:cTn id="41" presetID="49" presetClass="entr" presetSubtype="0" decel="10000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 calcmode="lin" valueType="num">
                                      <p:cBhvr>
                                        <p:cTn id="45" dur="500" fill="hold"/>
                                        <p:tgtEl>
                                          <p:spTgt spid="28"/>
                                        </p:tgtEl>
                                        <p:attrNameLst>
                                          <p:attrName>style.rotation</p:attrName>
                                        </p:attrNameLst>
                                      </p:cBhvr>
                                      <p:tavLst>
                                        <p:tav tm="0">
                                          <p:val>
                                            <p:fltVal val="360"/>
                                          </p:val>
                                        </p:tav>
                                        <p:tav tm="100000">
                                          <p:val>
                                            <p:fltVal val="0"/>
                                          </p:val>
                                        </p:tav>
                                      </p:tavLst>
                                    </p:anim>
                                    <p:animEffect transition="in" filter="fade">
                                      <p:cBhvr>
                                        <p:cTn id="46" dur="500"/>
                                        <p:tgtEl>
                                          <p:spTgt spid="28"/>
                                        </p:tgtEl>
                                      </p:cBhvr>
                                    </p:animEffect>
                                  </p:childTnLst>
                                </p:cTn>
                              </p:par>
                            </p:childTnLst>
                          </p:cTn>
                        </p:par>
                        <p:par>
                          <p:cTn id="47" fill="hold">
                            <p:stCondLst>
                              <p:cond delay="4000"/>
                            </p:stCondLst>
                            <p:childTnLst>
                              <p:par>
                                <p:cTn id="48" presetID="2" presetClass="entr" presetSubtype="4" decel="100000" fill="hold" grpId="0" nodeType="afterEffect">
                                  <p:stCondLst>
                                    <p:cond delay="250"/>
                                  </p:stCondLst>
                                  <p:childTnLst>
                                    <p:set>
                                      <p:cBhvr>
                                        <p:cTn id="49" dur="1" fill="hold">
                                          <p:stCondLst>
                                            <p:cond delay="0"/>
                                          </p:stCondLst>
                                        </p:cTn>
                                        <p:tgtEl>
                                          <p:spTgt spid="29">
                                            <p:txEl>
                                              <p:pRg st="0" end="0"/>
                                            </p:txEl>
                                          </p:spTgt>
                                        </p:tgtEl>
                                        <p:attrNameLst>
                                          <p:attrName>style.visibility</p:attrName>
                                        </p:attrNameLst>
                                      </p:cBhvr>
                                      <p:to>
                                        <p:strVal val="visible"/>
                                      </p:to>
                                    </p:set>
                                    <p:anim calcmode="lin" valueType="num">
                                      <p:cBhvr additive="base">
                                        <p:cTn id="50"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52" presetID="2" presetClass="entr" presetSubtype="4" decel="100000" fill="hold" grpId="0" nodeType="withEffect">
                                  <p:stCondLst>
                                    <p:cond delay="500"/>
                                  </p:stCondLst>
                                  <p:childTnLst>
                                    <p:set>
                                      <p:cBhvr>
                                        <p:cTn id="53" dur="1" fill="hold">
                                          <p:stCondLst>
                                            <p:cond delay="0"/>
                                          </p:stCondLst>
                                        </p:cTn>
                                        <p:tgtEl>
                                          <p:spTgt spid="30">
                                            <p:txEl>
                                              <p:pRg st="0" end="0"/>
                                            </p:txEl>
                                          </p:spTgt>
                                        </p:tgtEl>
                                        <p:attrNameLst>
                                          <p:attrName>style.visibility</p:attrName>
                                        </p:attrNameLst>
                                      </p:cBhvr>
                                      <p:to>
                                        <p:strVal val="visible"/>
                                      </p:to>
                                    </p:set>
                                    <p:anim calcmode="lin" valueType="num">
                                      <p:cBhvr additive="base">
                                        <p:cTn id="54"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49" presetClass="entr" presetSubtype="0" decel="100000"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 calcmode="lin" valueType="num">
                                      <p:cBhvr>
                                        <p:cTn id="61" dur="500" fill="hold"/>
                                        <p:tgtEl>
                                          <p:spTgt spid="31"/>
                                        </p:tgtEl>
                                        <p:attrNameLst>
                                          <p:attrName>style.rotation</p:attrName>
                                        </p:attrNameLst>
                                      </p:cBhvr>
                                      <p:tavLst>
                                        <p:tav tm="0">
                                          <p:val>
                                            <p:fltVal val="360"/>
                                          </p:val>
                                        </p:tav>
                                        <p:tav tm="100000">
                                          <p:val>
                                            <p:fltVal val="0"/>
                                          </p:val>
                                        </p:tav>
                                      </p:tavLst>
                                    </p:anim>
                                    <p:animEffect transition="in" filter="fade">
                                      <p:cBhvr>
                                        <p:cTn id="62" dur="500"/>
                                        <p:tgtEl>
                                          <p:spTgt spid="31"/>
                                        </p:tgtEl>
                                      </p:cBhvr>
                                    </p:animEffect>
                                  </p:childTnLst>
                                </p:cTn>
                              </p:par>
                            </p:childTnLst>
                          </p:cTn>
                        </p:par>
                        <p:par>
                          <p:cTn id="63" fill="hold">
                            <p:stCondLst>
                              <p:cond delay="5500"/>
                            </p:stCondLst>
                            <p:childTnLst>
                              <p:par>
                                <p:cTn id="64" presetID="2" presetClass="entr" presetSubtype="4" decel="100000" fill="hold" grpId="0" nodeType="afterEffect">
                                  <p:stCondLst>
                                    <p:cond delay="25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4" decel="100000" fill="hold" grpId="0" nodeType="withEffect">
                                  <p:stCondLst>
                                    <p:cond delay="500"/>
                                  </p:stCondLst>
                                  <p:childTnLst>
                                    <p:set>
                                      <p:cBhvr>
                                        <p:cTn id="69" dur="1" fill="hold">
                                          <p:stCondLst>
                                            <p:cond delay="0"/>
                                          </p:stCondLst>
                                        </p:cTn>
                                        <p:tgtEl>
                                          <p:spTgt spid="33">
                                            <p:txEl>
                                              <p:pRg st="0" end="0"/>
                                            </p:txEl>
                                          </p:spTgt>
                                        </p:tgtEl>
                                        <p:attrNameLst>
                                          <p:attrName>style.visibility</p:attrName>
                                        </p:attrNameLst>
                                      </p:cBhvr>
                                      <p:to>
                                        <p:strVal val="visible"/>
                                      </p:to>
                                    </p:set>
                                    <p:anim calcmode="lin" valueType="num">
                                      <p:cBhvr additive="base">
                                        <p:cTn id="70"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4"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5" grpId="0" animBg="1"/>
      <p:bldP spid="26" grpId="0" build="p">
        <p:tmplLst>
          <p:tmpl lvl="1">
            <p:tnLst>
              <p:par>
                <p:cTn presetID="2" presetClass="entr" presetSubtype="4" decel="10000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build="p">
        <p:tmplLst>
          <p:tmpl lvl="1">
            <p:tnLst>
              <p:par>
                <p:cTn presetID="2" presetClass="entr" presetSubtype="4" decel="100000" fill="hold" nodeType="after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4"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animBg="1"/>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A603F9-7613-4E79-B909-DF7AEC525D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71BD9FE-57B2-4353-9863-7D5A45FB8C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FEC3A1B-D1D6-49B9-9821-50AB6248BC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B565CE21-2882-43AA-8230-14294647CE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C8C29260-A8E0-4910-8B49-4C6CD47E203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56F7F6C4-1D1C-488E-89CA-785F95424867}"/>
              </a:ext>
            </a:extLst>
          </p:cNvPr>
          <p:cNvSpPr>
            <a:spLocks noGrp="1"/>
          </p:cNvSpPr>
          <p:nvPr>
            <p:ph type="dt" sz="half" idx="10"/>
          </p:nvPr>
        </p:nvSpPr>
        <p:spPr/>
        <p:txBody>
          <a:bodyPr/>
          <a:lstStyle/>
          <a:p>
            <a:fld id="{DB90B74F-F78B-4561-912E-62F4B6D996B4}" type="datetimeFigureOut">
              <a:rPr lang="vi-VN" smtClean="0"/>
              <a:t>26/10/2022</a:t>
            </a:fld>
            <a:endParaRPr lang="vi-VN"/>
          </a:p>
        </p:txBody>
      </p:sp>
      <p:sp>
        <p:nvSpPr>
          <p:cNvPr id="8" name="Footer Placeholder 7">
            <a:extLst>
              <a:ext uri="{FF2B5EF4-FFF2-40B4-BE49-F238E27FC236}">
                <a16:creationId xmlns:a16="http://schemas.microsoft.com/office/drawing/2014/main" xmlns="" id="{08DA2CC4-9582-430F-8EDE-29C6C293BFA6}"/>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A3F8F89C-90FC-414E-9A17-18F494C0BB21}"/>
              </a:ext>
            </a:extLst>
          </p:cNvPr>
          <p:cNvSpPr>
            <a:spLocks noGrp="1"/>
          </p:cNvSpPr>
          <p:nvPr>
            <p:ph type="sldNum" sz="quarter" idx="12"/>
          </p:nvPr>
        </p:nvSpPr>
        <p:spPr/>
        <p:txBody>
          <a:bodyPr/>
          <a:lstStyle/>
          <a:p>
            <a:fld id="{A1900605-4BE1-4C39-ADCB-98420420FA0B}" type="slidenum">
              <a:rPr lang="vi-VN" smtClean="0"/>
              <a:t>‹#›</a:t>
            </a:fld>
            <a:endParaRPr lang="vi-VN"/>
          </a:p>
        </p:txBody>
      </p:sp>
    </p:spTree>
    <p:extLst>
      <p:ext uri="{BB962C8B-B14F-4D97-AF65-F5344CB8AC3E}">
        <p14:creationId xmlns:p14="http://schemas.microsoft.com/office/powerpoint/2010/main" val="17235032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Images - 4 Columns - Tag">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EC666F28-3E2F-448D-8699-5D22E674B5DF}"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9" name="図プレースホルダー 8"/>
          <p:cNvSpPr>
            <a:spLocks noGrp="1"/>
          </p:cNvSpPr>
          <p:nvPr>
            <p:ph type="pic" sz="quarter" idx="13" hasCustomPrompt="1"/>
          </p:nvPr>
        </p:nvSpPr>
        <p:spPr>
          <a:xfrm>
            <a:off x="766945" y="1844877"/>
            <a:ext cx="2304456"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12" name="テキスト プレースホルダー 11"/>
          <p:cNvSpPr>
            <a:spLocks noGrp="1"/>
          </p:cNvSpPr>
          <p:nvPr>
            <p:ph type="body" sz="quarter" idx="14" hasCustomPrompt="1"/>
          </p:nvPr>
        </p:nvSpPr>
        <p:spPr>
          <a:xfrm>
            <a:off x="622952" y="4485181"/>
            <a:ext cx="2640523" cy="431767"/>
          </a:xfrm>
        </p:spPr>
        <p:txBody>
          <a:bodyPr anchor="ctr">
            <a:noAutofit/>
          </a:bodyPr>
          <a:lstStyle>
            <a:lvl1pPr algn="ct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622952" y="4917230"/>
            <a:ext cx="2640523" cy="1392155"/>
          </a:xfrm>
        </p:spPr>
        <p:txBody>
          <a:bodyPr anchor="t">
            <a:noAutofit/>
          </a:bodyPr>
          <a:lstStyle>
            <a:lvl1pPr algn="ct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9"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テキスト プレースホルダー 7"/>
          <p:cNvSpPr>
            <a:spLocks noGrp="1"/>
          </p:cNvSpPr>
          <p:nvPr>
            <p:ph type="body" sz="quarter" idx="28" hasCustomPrompt="1"/>
          </p:nvPr>
        </p:nvSpPr>
        <p:spPr>
          <a:xfrm>
            <a:off x="526898" y="1556795"/>
            <a:ext cx="768152" cy="768085"/>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UTM Avo" panose="02040603050506020204" pitchFamily="18" charset="0"/>
              </a:defRPr>
            </a:lvl1pPr>
          </a:lstStyle>
          <a:p>
            <a:pPr lvl="0"/>
            <a:r>
              <a:rPr lang="en-US" dirty="0"/>
              <a:t>TEXT</a:t>
            </a:r>
          </a:p>
        </p:txBody>
      </p:sp>
      <p:sp>
        <p:nvSpPr>
          <p:cNvPr id="36" name="図プレースホルダー 8"/>
          <p:cNvSpPr>
            <a:spLocks noGrp="1"/>
          </p:cNvSpPr>
          <p:nvPr>
            <p:ph type="pic" sz="quarter" idx="29" hasCustomPrompt="1"/>
          </p:nvPr>
        </p:nvSpPr>
        <p:spPr>
          <a:xfrm>
            <a:off x="3551496" y="1844877"/>
            <a:ext cx="2304456"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37" name="テキスト プレースホルダー 11"/>
          <p:cNvSpPr>
            <a:spLocks noGrp="1"/>
          </p:cNvSpPr>
          <p:nvPr>
            <p:ph type="body" sz="quarter" idx="30" hasCustomPrompt="1"/>
          </p:nvPr>
        </p:nvSpPr>
        <p:spPr>
          <a:xfrm>
            <a:off x="3407527" y="4485182"/>
            <a:ext cx="2640523" cy="431767"/>
          </a:xfrm>
        </p:spPr>
        <p:txBody>
          <a:bodyPr anchor="ctr">
            <a:noAutofit/>
          </a:bodyPr>
          <a:lstStyle>
            <a:lvl1pPr algn="ct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3407527" y="4917231"/>
            <a:ext cx="2640523" cy="1392155"/>
          </a:xfrm>
        </p:spPr>
        <p:txBody>
          <a:bodyPr anchor="t">
            <a:noAutofit/>
          </a:bodyPr>
          <a:lstStyle>
            <a:lvl1pPr algn="ct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39" name="テキスト プレースホルダー 7"/>
          <p:cNvSpPr>
            <a:spLocks noGrp="1"/>
          </p:cNvSpPr>
          <p:nvPr>
            <p:ph type="body" sz="quarter" idx="32" hasCustomPrompt="1"/>
          </p:nvPr>
        </p:nvSpPr>
        <p:spPr>
          <a:xfrm>
            <a:off x="3311449" y="1556795"/>
            <a:ext cx="768152" cy="768085"/>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UTM Avo" panose="02040603050506020204" pitchFamily="18" charset="0"/>
              </a:defRPr>
            </a:lvl1pPr>
          </a:lstStyle>
          <a:p>
            <a:pPr lvl="0"/>
            <a:r>
              <a:rPr lang="en-US" dirty="0"/>
              <a:t>TEXT</a:t>
            </a:r>
          </a:p>
        </p:txBody>
      </p:sp>
      <p:sp>
        <p:nvSpPr>
          <p:cNvPr id="40" name="図プレースホルダー 8"/>
          <p:cNvSpPr>
            <a:spLocks noGrp="1"/>
          </p:cNvSpPr>
          <p:nvPr>
            <p:ph type="pic" sz="quarter" idx="33" hasCustomPrompt="1"/>
          </p:nvPr>
        </p:nvSpPr>
        <p:spPr>
          <a:xfrm>
            <a:off x="6336047" y="1844877"/>
            <a:ext cx="2304456"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41" name="テキスト プレースホルダー 11"/>
          <p:cNvSpPr>
            <a:spLocks noGrp="1"/>
          </p:cNvSpPr>
          <p:nvPr>
            <p:ph type="body" sz="quarter" idx="34" hasCustomPrompt="1"/>
          </p:nvPr>
        </p:nvSpPr>
        <p:spPr>
          <a:xfrm>
            <a:off x="6192068" y="4485181"/>
            <a:ext cx="2640523" cy="431767"/>
          </a:xfrm>
        </p:spPr>
        <p:txBody>
          <a:bodyPr anchor="ctr">
            <a:noAutofit/>
          </a:bodyPr>
          <a:lstStyle>
            <a:lvl1pPr algn="ct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42" name="テキスト プレースホルダー 11"/>
          <p:cNvSpPr>
            <a:spLocks noGrp="1"/>
          </p:cNvSpPr>
          <p:nvPr>
            <p:ph type="body" sz="quarter" idx="35" hasCustomPrompt="1"/>
          </p:nvPr>
        </p:nvSpPr>
        <p:spPr>
          <a:xfrm>
            <a:off x="6192068" y="4917229"/>
            <a:ext cx="2640523" cy="1392155"/>
          </a:xfrm>
        </p:spPr>
        <p:txBody>
          <a:bodyPr anchor="t">
            <a:noAutofit/>
          </a:bodyPr>
          <a:lstStyle>
            <a:lvl1pPr algn="ct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43" name="テキスト プレースホルダー 7"/>
          <p:cNvSpPr>
            <a:spLocks noGrp="1"/>
          </p:cNvSpPr>
          <p:nvPr>
            <p:ph type="body" sz="quarter" idx="36" hasCustomPrompt="1"/>
          </p:nvPr>
        </p:nvSpPr>
        <p:spPr>
          <a:xfrm>
            <a:off x="6095999" y="1556795"/>
            <a:ext cx="768152" cy="768085"/>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UTM Avo" panose="02040603050506020204" pitchFamily="18" charset="0"/>
              </a:defRPr>
            </a:lvl1pPr>
          </a:lstStyle>
          <a:p>
            <a:pPr lvl="0"/>
            <a:r>
              <a:rPr lang="en-US" dirty="0"/>
              <a:t>TEXT</a:t>
            </a:r>
          </a:p>
        </p:txBody>
      </p:sp>
      <p:sp>
        <p:nvSpPr>
          <p:cNvPr id="44" name="図プレースホルダー 8"/>
          <p:cNvSpPr>
            <a:spLocks noGrp="1"/>
          </p:cNvSpPr>
          <p:nvPr>
            <p:ph type="pic" sz="quarter" idx="37" hasCustomPrompt="1"/>
          </p:nvPr>
        </p:nvSpPr>
        <p:spPr>
          <a:xfrm>
            <a:off x="9120598" y="1844877"/>
            <a:ext cx="2304456"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45" name="テキスト プレースホルダー 11"/>
          <p:cNvSpPr>
            <a:spLocks noGrp="1"/>
          </p:cNvSpPr>
          <p:nvPr>
            <p:ph type="body" sz="quarter" idx="38" hasCustomPrompt="1"/>
          </p:nvPr>
        </p:nvSpPr>
        <p:spPr>
          <a:xfrm>
            <a:off x="8976633" y="4485181"/>
            <a:ext cx="2640523" cy="431767"/>
          </a:xfrm>
        </p:spPr>
        <p:txBody>
          <a:bodyPr anchor="ctr">
            <a:noAutofit/>
          </a:bodyPr>
          <a:lstStyle>
            <a:lvl1pPr algn="ct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46" name="テキスト プレースホルダー 11"/>
          <p:cNvSpPr>
            <a:spLocks noGrp="1"/>
          </p:cNvSpPr>
          <p:nvPr>
            <p:ph type="body" sz="quarter" idx="39" hasCustomPrompt="1"/>
          </p:nvPr>
        </p:nvSpPr>
        <p:spPr>
          <a:xfrm>
            <a:off x="8976633" y="4917230"/>
            <a:ext cx="2640523" cy="1392155"/>
          </a:xfrm>
        </p:spPr>
        <p:txBody>
          <a:bodyPr anchor="t">
            <a:noAutofit/>
          </a:bodyPr>
          <a:lstStyle>
            <a:lvl1pPr algn="ct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47" name="テキスト プレースホルダー 7"/>
          <p:cNvSpPr>
            <a:spLocks noGrp="1"/>
          </p:cNvSpPr>
          <p:nvPr>
            <p:ph type="body" sz="quarter" idx="40" hasCustomPrompt="1"/>
          </p:nvPr>
        </p:nvSpPr>
        <p:spPr>
          <a:xfrm>
            <a:off x="8880551" y="1556795"/>
            <a:ext cx="768152" cy="768085"/>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UTM Avo" panose="02040603050506020204" pitchFamily="18" charset="0"/>
              </a:defRPr>
            </a:lvl1pPr>
          </a:lstStyle>
          <a:p>
            <a:pPr lvl="0"/>
            <a:r>
              <a:rPr lang="en-US" dirty="0"/>
              <a:t>TEXT</a:t>
            </a:r>
          </a:p>
        </p:txBody>
      </p:sp>
    </p:spTree>
    <p:extLst>
      <p:ext uri="{BB962C8B-B14F-4D97-AF65-F5344CB8AC3E}">
        <p14:creationId xmlns:p14="http://schemas.microsoft.com/office/powerpoint/2010/main" val="285577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bg/>
                                          </p:spTgt>
                                        </p:tgtEl>
                                        <p:attrNameLst>
                                          <p:attrName>style.visibility</p:attrName>
                                        </p:attrNameLst>
                                      </p:cBhvr>
                                      <p:to>
                                        <p:strVal val="visible"/>
                                      </p:to>
                                    </p:set>
                                    <p:anim calcmode="lin" valueType="num">
                                      <p:cBhvr>
                                        <p:cTn id="11" dur="500" fill="hold"/>
                                        <p:tgtEl>
                                          <p:spTgt spid="9">
                                            <p:bg/>
                                          </p:spTgt>
                                        </p:tgtEl>
                                        <p:attrNameLst>
                                          <p:attrName>ppt_w</p:attrName>
                                        </p:attrNameLst>
                                      </p:cBhvr>
                                      <p:tavLst>
                                        <p:tav tm="0">
                                          <p:val>
                                            <p:fltVal val="0"/>
                                          </p:val>
                                        </p:tav>
                                        <p:tav tm="100000">
                                          <p:val>
                                            <p:strVal val="#ppt_w"/>
                                          </p:val>
                                        </p:tav>
                                      </p:tavLst>
                                    </p:anim>
                                    <p:anim calcmode="lin" valueType="num">
                                      <p:cBhvr>
                                        <p:cTn id="12" dur="500" fill="hold"/>
                                        <p:tgtEl>
                                          <p:spTgt spid="9">
                                            <p:bg/>
                                          </p:spTgt>
                                        </p:tgtEl>
                                        <p:attrNameLst>
                                          <p:attrName>ppt_h</p:attrName>
                                        </p:attrNameLst>
                                      </p:cBhvr>
                                      <p:tavLst>
                                        <p:tav tm="0">
                                          <p:val>
                                            <p:fltVal val="0"/>
                                          </p:val>
                                        </p:tav>
                                        <p:tav tm="100000">
                                          <p:val>
                                            <p:strVal val="#ppt_h"/>
                                          </p:val>
                                        </p:tav>
                                      </p:tavLst>
                                    </p:anim>
                                    <p:anim calcmode="lin" valueType="num">
                                      <p:cBhvr>
                                        <p:cTn id="13" dur="500" fill="hold"/>
                                        <p:tgtEl>
                                          <p:spTgt spid="9">
                                            <p:bg/>
                                          </p:spTgt>
                                        </p:tgtEl>
                                        <p:attrNameLst>
                                          <p:attrName>style.rotation</p:attrName>
                                        </p:attrNameLst>
                                      </p:cBhvr>
                                      <p:tavLst>
                                        <p:tav tm="0">
                                          <p:val>
                                            <p:fltVal val="360"/>
                                          </p:val>
                                        </p:tav>
                                        <p:tav tm="100000">
                                          <p:val>
                                            <p:fltVal val="0"/>
                                          </p:val>
                                        </p:tav>
                                      </p:tavLst>
                                    </p:anim>
                                    <p:animEffect transition="in" filter="fade">
                                      <p:cBhvr>
                                        <p:cTn id="14" dur="500"/>
                                        <p:tgtEl>
                                          <p:spTgt spid="9">
                                            <p:bg/>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9" dur="5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20" dur="500"/>
                                        <p:tgtEl>
                                          <p:spTgt spid="9">
                                            <p:txEl>
                                              <p:pRg st="0" end="0"/>
                                            </p:txEl>
                                          </p:spTgt>
                                        </p:tgtEl>
                                      </p:cBhvr>
                                    </p:animEffect>
                                  </p:childTnLst>
                                </p:cTn>
                              </p:par>
                            </p:childTnLst>
                          </p:cTn>
                        </p:par>
                        <p:par>
                          <p:cTn id="21" fill="hold">
                            <p:stCondLst>
                              <p:cond delay="1000"/>
                            </p:stCondLst>
                            <p:childTnLst>
                              <p:par>
                                <p:cTn id="22" presetID="2" presetClass="entr" presetSubtype="4" decel="100000"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49" presetClass="entr" presetSubtype="0" decel="100000" fill="hold" grpId="0" nodeType="afterEffect">
                                  <p:stCondLst>
                                    <p:cond delay="0"/>
                                  </p:stCondLst>
                                  <p:childTnLst>
                                    <p:set>
                                      <p:cBhvr>
                                        <p:cTn id="32" dur="1" fill="hold">
                                          <p:stCondLst>
                                            <p:cond delay="0"/>
                                          </p:stCondLst>
                                        </p:cTn>
                                        <p:tgtEl>
                                          <p:spTgt spid="8">
                                            <p:bg/>
                                          </p:spTgt>
                                        </p:tgtEl>
                                        <p:attrNameLst>
                                          <p:attrName>style.visibility</p:attrName>
                                        </p:attrNameLst>
                                      </p:cBhvr>
                                      <p:to>
                                        <p:strVal val="visible"/>
                                      </p:to>
                                    </p:set>
                                    <p:anim calcmode="lin" valueType="num">
                                      <p:cBhvr>
                                        <p:cTn id="33" dur="500" fill="hold"/>
                                        <p:tgtEl>
                                          <p:spTgt spid="8">
                                            <p:bg/>
                                          </p:spTgt>
                                        </p:tgtEl>
                                        <p:attrNameLst>
                                          <p:attrName>ppt_w</p:attrName>
                                        </p:attrNameLst>
                                      </p:cBhvr>
                                      <p:tavLst>
                                        <p:tav tm="0">
                                          <p:val>
                                            <p:fltVal val="0"/>
                                          </p:val>
                                        </p:tav>
                                        <p:tav tm="100000">
                                          <p:val>
                                            <p:strVal val="#ppt_w"/>
                                          </p:val>
                                        </p:tav>
                                      </p:tavLst>
                                    </p:anim>
                                    <p:anim calcmode="lin" valueType="num">
                                      <p:cBhvr>
                                        <p:cTn id="34" dur="500" fill="hold"/>
                                        <p:tgtEl>
                                          <p:spTgt spid="8">
                                            <p:bg/>
                                          </p:spTgt>
                                        </p:tgtEl>
                                        <p:attrNameLst>
                                          <p:attrName>ppt_h</p:attrName>
                                        </p:attrNameLst>
                                      </p:cBhvr>
                                      <p:tavLst>
                                        <p:tav tm="0">
                                          <p:val>
                                            <p:fltVal val="0"/>
                                          </p:val>
                                        </p:tav>
                                        <p:tav tm="100000">
                                          <p:val>
                                            <p:strVal val="#ppt_h"/>
                                          </p:val>
                                        </p:tav>
                                      </p:tavLst>
                                    </p:anim>
                                    <p:anim calcmode="lin" valueType="num">
                                      <p:cBhvr>
                                        <p:cTn id="35" dur="500" fill="hold"/>
                                        <p:tgtEl>
                                          <p:spTgt spid="8">
                                            <p:bg/>
                                          </p:spTgt>
                                        </p:tgtEl>
                                        <p:attrNameLst>
                                          <p:attrName>style.rotation</p:attrName>
                                        </p:attrNameLst>
                                      </p:cBhvr>
                                      <p:tavLst>
                                        <p:tav tm="0">
                                          <p:val>
                                            <p:fltVal val="360"/>
                                          </p:val>
                                        </p:tav>
                                        <p:tav tm="100000">
                                          <p:val>
                                            <p:fltVal val="0"/>
                                          </p:val>
                                        </p:tav>
                                      </p:tavLst>
                                    </p:anim>
                                    <p:animEffect transition="in" filter="fade">
                                      <p:cBhvr>
                                        <p:cTn id="36" dur="500"/>
                                        <p:tgtEl>
                                          <p:spTgt spid="8">
                                            <p:bg/>
                                          </p:spTgt>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 calcmode="lin" valueType="num">
                                      <p:cBhvr>
                                        <p:cTn id="3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41"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42" dur="500"/>
                                        <p:tgtEl>
                                          <p:spTgt spid="8">
                                            <p:txEl>
                                              <p:pRg st="0" end="0"/>
                                            </p:txEl>
                                          </p:spTgt>
                                        </p:tgtEl>
                                      </p:cBhvr>
                                    </p:animEffect>
                                  </p:childTnLst>
                                </p:cTn>
                              </p:par>
                            </p:childTnLst>
                          </p:cTn>
                        </p:par>
                        <p:par>
                          <p:cTn id="43" fill="hold">
                            <p:stCondLst>
                              <p:cond delay="2500"/>
                            </p:stCondLst>
                            <p:childTnLst>
                              <p:par>
                                <p:cTn id="44" presetID="49" presetClass="entr" presetSubtype="0" decel="100000" fill="hold" grpId="0" nodeType="afterEffect">
                                  <p:stCondLst>
                                    <p:cond delay="250"/>
                                  </p:stCondLst>
                                  <p:childTnLst>
                                    <p:set>
                                      <p:cBhvr>
                                        <p:cTn id="45" dur="1" fill="hold">
                                          <p:stCondLst>
                                            <p:cond delay="0"/>
                                          </p:stCondLst>
                                        </p:cTn>
                                        <p:tgtEl>
                                          <p:spTgt spid="36">
                                            <p:bg/>
                                          </p:spTgt>
                                        </p:tgtEl>
                                        <p:attrNameLst>
                                          <p:attrName>style.visibility</p:attrName>
                                        </p:attrNameLst>
                                      </p:cBhvr>
                                      <p:to>
                                        <p:strVal val="visible"/>
                                      </p:to>
                                    </p:set>
                                    <p:anim calcmode="lin" valueType="num">
                                      <p:cBhvr>
                                        <p:cTn id="46" dur="500" fill="hold"/>
                                        <p:tgtEl>
                                          <p:spTgt spid="36">
                                            <p:bg/>
                                          </p:spTgt>
                                        </p:tgtEl>
                                        <p:attrNameLst>
                                          <p:attrName>ppt_w</p:attrName>
                                        </p:attrNameLst>
                                      </p:cBhvr>
                                      <p:tavLst>
                                        <p:tav tm="0">
                                          <p:val>
                                            <p:fltVal val="0"/>
                                          </p:val>
                                        </p:tav>
                                        <p:tav tm="100000">
                                          <p:val>
                                            <p:strVal val="#ppt_w"/>
                                          </p:val>
                                        </p:tav>
                                      </p:tavLst>
                                    </p:anim>
                                    <p:anim calcmode="lin" valueType="num">
                                      <p:cBhvr>
                                        <p:cTn id="47" dur="500" fill="hold"/>
                                        <p:tgtEl>
                                          <p:spTgt spid="36">
                                            <p:bg/>
                                          </p:spTgt>
                                        </p:tgtEl>
                                        <p:attrNameLst>
                                          <p:attrName>ppt_h</p:attrName>
                                        </p:attrNameLst>
                                      </p:cBhvr>
                                      <p:tavLst>
                                        <p:tav tm="0">
                                          <p:val>
                                            <p:fltVal val="0"/>
                                          </p:val>
                                        </p:tav>
                                        <p:tav tm="100000">
                                          <p:val>
                                            <p:strVal val="#ppt_h"/>
                                          </p:val>
                                        </p:tav>
                                      </p:tavLst>
                                    </p:anim>
                                    <p:anim calcmode="lin" valueType="num">
                                      <p:cBhvr>
                                        <p:cTn id="48" dur="500" fill="hold"/>
                                        <p:tgtEl>
                                          <p:spTgt spid="36">
                                            <p:bg/>
                                          </p:spTgt>
                                        </p:tgtEl>
                                        <p:attrNameLst>
                                          <p:attrName>style.rotation</p:attrName>
                                        </p:attrNameLst>
                                      </p:cBhvr>
                                      <p:tavLst>
                                        <p:tav tm="0">
                                          <p:val>
                                            <p:fltVal val="360"/>
                                          </p:val>
                                        </p:tav>
                                        <p:tav tm="100000">
                                          <p:val>
                                            <p:fltVal val="0"/>
                                          </p:val>
                                        </p:tav>
                                      </p:tavLst>
                                    </p:anim>
                                    <p:animEffect transition="in" filter="fade">
                                      <p:cBhvr>
                                        <p:cTn id="49" dur="500"/>
                                        <p:tgtEl>
                                          <p:spTgt spid="36">
                                            <p:bg/>
                                          </p:spTgt>
                                        </p:tgtEl>
                                      </p:cBhvr>
                                    </p:animEffect>
                                  </p:childTnLst>
                                </p:cTn>
                              </p:par>
                              <p:par>
                                <p:cTn id="50" presetID="49" presetClass="entr" presetSubtype="0" decel="100000" fill="hold" grpId="0" nodeType="withEffect">
                                  <p:stCondLst>
                                    <p:cond delay="250"/>
                                  </p:stCondLst>
                                  <p:childTnLst>
                                    <p:set>
                                      <p:cBhvr>
                                        <p:cTn id="51" dur="1" fill="hold">
                                          <p:stCondLst>
                                            <p:cond delay="0"/>
                                          </p:stCondLst>
                                        </p:cTn>
                                        <p:tgtEl>
                                          <p:spTgt spid="36">
                                            <p:txEl>
                                              <p:pRg st="0" end="0"/>
                                            </p:txEl>
                                          </p:spTgt>
                                        </p:tgtEl>
                                        <p:attrNameLst>
                                          <p:attrName>style.visibility</p:attrName>
                                        </p:attrNameLst>
                                      </p:cBhvr>
                                      <p:to>
                                        <p:strVal val="visible"/>
                                      </p:to>
                                    </p:set>
                                    <p:anim calcmode="lin" valueType="num">
                                      <p:cBhvr>
                                        <p:cTn id="5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36">
                                            <p:txEl>
                                              <p:pRg st="0" end="0"/>
                                            </p:txEl>
                                          </p:spTgt>
                                        </p:tgtEl>
                                        <p:attrNameLst>
                                          <p:attrName>ppt_h</p:attrName>
                                        </p:attrNameLst>
                                      </p:cBhvr>
                                      <p:tavLst>
                                        <p:tav tm="0">
                                          <p:val>
                                            <p:fltVal val="0"/>
                                          </p:val>
                                        </p:tav>
                                        <p:tav tm="100000">
                                          <p:val>
                                            <p:strVal val="#ppt_h"/>
                                          </p:val>
                                        </p:tav>
                                      </p:tavLst>
                                    </p:anim>
                                    <p:anim calcmode="lin" valueType="num">
                                      <p:cBhvr>
                                        <p:cTn id="54" dur="500" fill="hold"/>
                                        <p:tgtEl>
                                          <p:spTgt spid="36">
                                            <p:txEl>
                                              <p:pRg st="0" end="0"/>
                                            </p:txEl>
                                          </p:spTgt>
                                        </p:tgtEl>
                                        <p:attrNameLst>
                                          <p:attrName>style.rotation</p:attrName>
                                        </p:attrNameLst>
                                      </p:cBhvr>
                                      <p:tavLst>
                                        <p:tav tm="0">
                                          <p:val>
                                            <p:fltVal val="360"/>
                                          </p:val>
                                        </p:tav>
                                        <p:tav tm="100000">
                                          <p:val>
                                            <p:fltVal val="0"/>
                                          </p:val>
                                        </p:tav>
                                      </p:tavLst>
                                    </p:anim>
                                    <p:animEffect transition="in" filter="fade">
                                      <p:cBhvr>
                                        <p:cTn id="55" dur="500"/>
                                        <p:tgtEl>
                                          <p:spTgt spid="36">
                                            <p:txEl>
                                              <p:pRg st="0" end="0"/>
                                            </p:txEl>
                                          </p:spTgt>
                                        </p:tgtEl>
                                      </p:cBhvr>
                                    </p:animEffect>
                                  </p:childTnLst>
                                </p:cTn>
                              </p:par>
                            </p:childTnLst>
                          </p:cTn>
                        </p:par>
                        <p:par>
                          <p:cTn id="56" fill="hold">
                            <p:stCondLst>
                              <p:cond delay="3250"/>
                            </p:stCondLst>
                            <p:childTnLst>
                              <p:par>
                                <p:cTn id="57" presetID="2" presetClass="entr" presetSubtype="4" decel="100000" fill="hold" grpId="0" nodeType="afterEffect">
                                  <p:stCondLst>
                                    <p:cond delay="250"/>
                                  </p:stCondLst>
                                  <p:childTnLst>
                                    <p:set>
                                      <p:cBhvr>
                                        <p:cTn id="58" dur="1" fill="hold">
                                          <p:stCondLst>
                                            <p:cond delay="0"/>
                                          </p:stCondLst>
                                        </p:cTn>
                                        <p:tgtEl>
                                          <p:spTgt spid="37">
                                            <p:txEl>
                                              <p:pRg st="0" end="0"/>
                                            </p:txEl>
                                          </p:spTgt>
                                        </p:tgtEl>
                                        <p:attrNameLst>
                                          <p:attrName>style.visibility</p:attrName>
                                        </p:attrNameLst>
                                      </p:cBhvr>
                                      <p:to>
                                        <p:strVal val="visible"/>
                                      </p:to>
                                    </p:set>
                                    <p:anim calcmode="lin" valueType="num">
                                      <p:cBhvr additive="base">
                                        <p:cTn id="59"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7">
                                            <p:txEl>
                                              <p:pRg st="0" end="0"/>
                                            </p:txEl>
                                          </p:spTgt>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500"/>
                                  </p:stCondLst>
                                  <p:childTnLst>
                                    <p:set>
                                      <p:cBhvr>
                                        <p:cTn id="62" dur="1" fill="hold">
                                          <p:stCondLst>
                                            <p:cond delay="0"/>
                                          </p:stCondLst>
                                        </p:cTn>
                                        <p:tgtEl>
                                          <p:spTgt spid="38">
                                            <p:txEl>
                                              <p:pRg st="0" end="0"/>
                                            </p:txEl>
                                          </p:spTgt>
                                        </p:tgtEl>
                                        <p:attrNameLst>
                                          <p:attrName>style.visibility</p:attrName>
                                        </p:attrNameLst>
                                      </p:cBhvr>
                                      <p:to>
                                        <p:strVal val="visible"/>
                                      </p:to>
                                    </p:set>
                                    <p:anim calcmode="lin" valueType="num">
                                      <p:cBhvr additive="base">
                                        <p:cTn id="63"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65" fill="hold">
                            <p:stCondLst>
                              <p:cond delay="4250"/>
                            </p:stCondLst>
                            <p:childTnLst>
                              <p:par>
                                <p:cTn id="66" presetID="49" presetClass="entr" presetSubtype="0" decel="100000" fill="hold" grpId="0" nodeType="afterEffect">
                                  <p:stCondLst>
                                    <p:cond delay="0"/>
                                  </p:stCondLst>
                                  <p:childTnLst>
                                    <p:set>
                                      <p:cBhvr>
                                        <p:cTn id="67" dur="1" fill="hold">
                                          <p:stCondLst>
                                            <p:cond delay="0"/>
                                          </p:stCondLst>
                                        </p:cTn>
                                        <p:tgtEl>
                                          <p:spTgt spid="39">
                                            <p:bg/>
                                          </p:spTgt>
                                        </p:tgtEl>
                                        <p:attrNameLst>
                                          <p:attrName>style.visibility</p:attrName>
                                        </p:attrNameLst>
                                      </p:cBhvr>
                                      <p:to>
                                        <p:strVal val="visible"/>
                                      </p:to>
                                    </p:set>
                                    <p:anim calcmode="lin" valueType="num">
                                      <p:cBhvr>
                                        <p:cTn id="68" dur="500" fill="hold"/>
                                        <p:tgtEl>
                                          <p:spTgt spid="39">
                                            <p:bg/>
                                          </p:spTgt>
                                        </p:tgtEl>
                                        <p:attrNameLst>
                                          <p:attrName>ppt_w</p:attrName>
                                        </p:attrNameLst>
                                      </p:cBhvr>
                                      <p:tavLst>
                                        <p:tav tm="0">
                                          <p:val>
                                            <p:fltVal val="0"/>
                                          </p:val>
                                        </p:tav>
                                        <p:tav tm="100000">
                                          <p:val>
                                            <p:strVal val="#ppt_w"/>
                                          </p:val>
                                        </p:tav>
                                      </p:tavLst>
                                    </p:anim>
                                    <p:anim calcmode="lin" valueType="num">
                                      <p:cBhvr>
                                        <p:cTn id="69" dur="500" fill="hold"/>
                                        <p:tgtEl>
                                          <p:spTgt spid="39">
                                            <p:bg/>
                                          </p:spTgt>
                                        </p:tgtEl>
                                        <p:attrNameLst>
                                          <p:attrName>ppt_h</p:attrName>
                                        </p:attrNameLst>
                                      </p:cBhvr>
                                      <p:tavLst>
                                        <p:tav tm="0">
                                          <p:val>
                                            <p:fltVal val="0"/>
                                          </p:val>
                                        </p:tav>
                                        <p:tav tm="100000">
                                          <p:val>
                                            <p:strVal val="#ppt_h"/>
                                          </p:val>
                                        </p:tav>
                                      </p:tavLst>
                                    </p:anim>
                                    <p:anim calcmode="lin" valueType="num">
                                      <p:cBhvr>
                                        <p:cTn id="70" dur="500" fill="hold"/>
                                        <p:tgtEl>
                                          <p:spTgt spid="39">
                                            <p:bg/>
                                          </p:spTgt>
                                        </p:tgtEl>
                                        <p:attrNameLst>
                                          <p:attrName>style.rotation</p:attrName>
                                        </p:attrNameLst>
                                      </p:cBhvr>
                                      <p:tavLst>
                                        <p:tav tm="0">
                                          <p:val>
                                            <p:fltVal val="360"/>
                                          </p:val>
                                        </p:tav>
                                        <p:tav tm="100000">
                                          <p:val>
                                            <p:fltVal val="0"/>
                                          </p:val>
                                        </p:tav>
                                      </p:tavLst>
                                    </p:anim>
                                    <p:animEffect transition="in" filter="fade">
                                      <p:cBhvr>
                                        <p:cTn id="71" dur="500"/>
                                        <p:tgtEl>
                                          <p:spTgt spid="39">
                                            <p:bg/>
                                          </p:spTgt>
                                        </p:tgtEl>
                                      </p:cBhvr>
                                    </p:animEffect>
                                  </p:childTnLst>
                                </p:cTn>
                              </p:par>
                              <p:par>
                                <p:cTn id="72" presetID="49" presetClass="entr" presetSubtype="0" decel="100000" fill="hold" grpId="0" nodeType="withEffect">
                                  <p:stCondLst>
                                    <p:cond delay="0"/>
                                  </p:stCondLst>
                                  <p:childTnLst>
                                    <p:set>
                                      <p:cBhvr>
                                        <p:cTn id="73" dur="1" fill="hold">
                                          <p:stCondLst>
                                            <p:cond delay="0"/>
                                          </p:stCondLst>
                                        </p:cTn>
                                        <p:tgtEl>
                                          <p:spTgt spid="39">
                                            <p:txEl>
                                              <p:pRg st="0" end="0"/>
                                            </p:txEl>
                                          </p:spTgt>
                                        </p:tgtEl>
                                        <p:attrNameLst>
                                          <p:attrName>style.visibility</p:attrName>
                                        </p:attrNameLst>
                                      </p:cBhvr>
                                      <p:to>
                                        <p:strVal val="visible"/>
                                      </p:to>
                                    </p:set>
                                    <p:anim calcmode="lin" valueType="num">
                                      <p:cBhvr>
                                        <p:cTn id="74"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39">
                                            <p:txEl>
                                              <p:pRg st="0" end="0"/>
                                            </p:txEl>
                                          </p:spTgt>
                                        </p:tgtEl>
                                        <p:attrNameLst>
                                          <p:attrName>ppt_h</p:attrName>
                                        </p:attrNameLst>
                                      </p:cBhvr>
                                      <p:tavLst>
                                        <p:tav tm="0">
                                          <p:val>
                                            <p:fltVal val="0"/>
                                          </p:val>
                                        </p:tav>
                                        <p:tav tm="100000">
                                          <p:val>
                                            <p:strVal val="#ppt_h"/>
                                          </p:val>
                                        </p:tav>
                                      </p:tavLst>
                                    </p:anim>
                                    <p:anim calcmode="lin" valueType="num">
                                      <p:cBhvr>
                                        <p:cTn id="76" dur="500" fill="hold"/>
                                        <p:tgtEl>
                                          <p:spTgt spid="39">
                                            <p:txEl>
                                              <p:pRg st="0" end="0"/>
                                            </p:txEl>
                                          </p:spTgt>
                                        </p:tgtEl>
                                        <p:attrNameLst>
                                          <p:attrName>style.rotation</p:attrName>
                                        </p:attrNameLst>
                                      </p:cBhvr>
                                      <p:tavLst>
                                        <p:tav tm="0">
                                          <p:val>
                                            <p:fltVal val="360"/>
                                          </p:val>
                                        </p:tav>
                                        <p:tav tm="100000">
                                          <p:val>
                                            <p:fltVal val="0"/>
                                          </p:val>
                                        </p:tav>
                                      </p:tavLst>
                                    </p:anim>
                                    <p:animEffect transition="in" filter="fade">
                                      <p:cBhvr>
                                        <p:cTn id="77" dur="500"/>
                                        <p:tgtEl>
                                          <p:spTgt spid="39">
                                            <p:txEl>
                                              <p:pRg st="0" end="0"/>
                                            </p:txEl>
                                          </p:spTgt>
                                        </p:tgtEl>
                                      </p:cBhvr>
                                    </p:animEffect>
                                  </p:childTnLst>
                                </p:cTn>
                              </p:par>
                            </p:childTnLst>
                          </p:cTn>
                        </p:par>
                        <p:par>
                          <p:cTn id="78" fill="hold">
                            <p:stCondLst>
                              <p:cond delay="4750"/>
                            </p:stCondLst>
                            <p:childTnLst>
                              <p:par>
                                <p:cTn id="79" presetID="49" presetClass="entr" presetSubtype="0" decel="100000" fill="hold" grpId="0" nodeType="afterEffect">
                                  <p:stCondLst>
                                    <p:cond delay="250"/>
                                  </p:stCondLst>
                                  <p:childTnLst>
                                    <p:set>
                                      <p:cBhvr>
                                        <p:cTn id="80" dur="1" fill="hold">
                                          <p:stCondLst>
                                            <p:cond delay="0"/>
                                          </p:stCondLst>
                                        </p:cTn>
                                        <p:tgtEl>
                                          <p:spTgt spid="40">
                                            <p:bg/>
                                          </p:spTgt>
                                        </p:tgtEl>
                                        <p:attrNameLst>
                                          <p:attrName>style.visibility</p:attrName>
                                        </p:attrNameLst>
                                      </p:cBhvr>
                                      <p:to>
                                        <p:strVal val="visible"/>
                                      </p:to>
                                    </p:set>
                                    <p:anim calcmode="lin" valueType="num">
                                      <p:cBhvr>
                                        <p:cTn id="81" dur="500" fill="hold"/>
                                        <p:tgtEl>
                                          <p:spTgt spid="40">
                                            <p:bg/>
                                          </p:spTgt>
                                        </p:tgtEl>
                                        <p:attrNameLst>
                                          <p:attrName>ppt_w</p:attrName>
                                        </p:attrNameLst>
                                      </p:cBhvr>
                                      <p:tavLst>
                                        <p:tav tm="0">
                                          <p:val>
                                            <p:fltVal val="0"/>
                                          </p:val>
                                        </p:tav>
                                        <p:tav tm="100000">
                                          <p:val>
                                            <p:strVal val="#ppt_w"/>
                                          </p:val>
                                        </p:tav>
                                      </p:tavLst>
                                    </p:anim>
                                    <p:anim calcmode="lin" valueType="num">
                                      <p:cBhvr>
                                        <p:cTn id="82" dur="500" fill="hold"/>
                                        <p:tgtEl>
                                          <p:spTgt spid="40">
                                            <p:bg/>
                                          </p:spTgt>
                                        </p:tgtEl>
                                        <p:attrNameLst>
                                          <p:attrName>ppt_h</p:attrName>
                                        </p:attrNameLst>
                                      </p:cBhvr>
                                      <p:tavLst>
                                        <p:tav tm="0">
                                          <p:val>
                                            <p:fltVal val="0"/>
                                          </p:val>
                                        </p:tav>
                                        <p:tav tm="100000">
                                          <p:val>
                                            <p:strVal val="#ppt_h"/>
                                          </p:val>
                                        </p:tav>
                                      </p:tavLst>
                                    </p:anim>
                                    <p:anim calcmode="lin" valueType="num">
                                      <p:cBhvr>
                                        <p:cTn id="83" dur="500" fill="hold"/>
                                        <p:tgtEl>
                                          <p:spTgt spid="40">
                                            <p:bg/>
                                          </p:spTgt>
                                        </p:tgtEl>
                                        <p:attrNameLst>
                                          <p:attrName>style.rotation</p:attrName>
                                        </p:attrNameLst>
                                      </p:cBhvr>
                                      <p:tavLst>
                                        <p:tav tm="0">
                                          <p:val>
                                            <p:fltVal val="360"/>
                                          </p:val>
                                        </p:tav>
                                        <p:tav tm="100000">
                                          <p:val>
                                            <p:fltVal val="0"/>
                                          </p:val>
                                        </p:tav>
                                      </p:tavLst>
                                    </p:anim>
                                    <p:animEffect transition="in" filter="fade">
                                      <p:cBhvr>
                                        <p:cTn id="84" dur="500"/>
                                        <p:tgtEl>
                                          <p:spTgt spid="40">
                                            <p:bg/>
                                          </p:spTgt>
                                        </p:tgtEl>
                                      </p:cBhvr>
                                    </p:animEffect>
                                  </p:childTnLst>
                                </p:cTn>
                              </p:par>
                              <p:par>
                                <p:cTn id="85" presetID="49" presetClass="entr" presetSubtype="0" decel="100000" fill="hold" grpId="0" nodeType="withEffect">
                                  <p:stCondLst>
                                    <p:cond delay="250"/>
                                  </p:stCondLst>
                                  <p:childTnLst>
                                    <p:set>
                                      <p:cBhvr>
                                        <p:cTn id="86" dur="1" fill="hold">
                                          <p:stCondLst>
                                            <p:cond delay="0"/>
                                          </p:stCondLst>
                                        </p:cTn>
                                        <p:tgtEl>
                                          <p:spTgt spid="40">
                                            <p:txEl>
                                              <p:pRg st="0" end="0"/>
                                            </p:txEl>
                                          </p:spTgt>
                                        </p:tgtEl>
                                        <p:attrNameLst>
                                          <p:attrName>style.visibility</p:attrName>
                                        </p:attrNameLst>
                                      </p:cBhvr>
                                      <p:to>
                                        <p:strVal val="visible"/>
                                      </p:to>
                                    </p:set>
                                    <p:anim calcmode="lin" valueType="num">
                                      <p:cBhvr>
                                        <p:cTn id="87"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89" dur="500" fill="hold"/>
                                        <p:tgtEl>
                                          <p:spTgt spid="40">
                                            <p:txEl>
                                              <p:pRg st="0" end="0"/>
                                            </p:txEl>
                                          </p:spTgt>
                                        </p:tgtEl>
                                        <p:attrNameLst>
                                          <p:attrName>style.rotation</p:attrName>
                                        </p:attrNameLst>
                                      </p:cBhvr>
                                      <p:tavLst>
                                        <p:tav tm="0">
                                          <p:val>
                                            <p:fltVal val="360"/>
                                          </p:val>
                                        </p:tav>
                                        <p:tav tm="100000">
                                          <p:val>
                                            <p:fltVal val="0"/>
                                          </p:val>
                                        </p:tav>
                                      </p:tavLst>
                                    </p:anim>
                                    <p:animEffect transition="in" filter="fade">
                                      <p:cBhvr>
                                        <p:cTn id="90" dur="500"/>
                                        <p:tgtEl>
                                          <p:spTgt spid="40">
                                            <p:txEl>
                                              <p:pRg st="0" end="0"/>
                                            </p:txEl>
                                          </p:spTgt>
                                        </p:tgtEl>
                                      </p:cBhvr>
                                    </p:animEffect>
                                  </p:childTnLst>
                                </p:cTn>
                              </p:par>
                            </p:childTnLst>
                          </p:cTn>
                        </p:par>
                        <p:par>
                          <p:cTn id="91" fill="hold">
                            <p:stCondLst>
                              <p:cond delay="5500"/>
                            </p:stCondLst>
                            <p:childTnLst>
                              <p:par>
                                <p:cTn id="92" presetID="2" presetClass="entr" presetSubtype="4" decel="100000" fill="hold" grpId="0" nodeType="afterEffect">
                                  <p:stCondLst>
                                    <p:cond delay="250"/>
                                  </p:stCondLst>
                                  <p:childTnLst>
                                    <p:set>
                                      <p:cBhvr>
                                        <p:cTn id="93" dur="1" fill="hold">
                                          <p:stCondLst>
                                            <p:cond delay="0"/>
                                          </p:stCondLst>
                                        </p:cTn>
                                        <p:tgtEl>
                                          <p:spTgt spid="41">
                                            <p:txEl>
                                              <p:pRg st="0" end="0"/>
                                            </p:txEl>
                                          </p:spTgt>
                                        </p:tgtEl>
                                        <p:attrNameLst>
                                          <p:attrName>style.visibility</p:attrName>
                                        </p:attrNameLst>
                                      </p:cBhvr>
                                      <p:to>
                                        <p:strVal val="visible"/>
                                      </p:to>
                                    </p:set>
                                    <p:anim calcmode="lin" valueType="num">
                                      <p:cBhvr additive="base">
                                        <p:cTn id="94"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41">
                                            <p:txEl>
                                              <p:pRg st="0" end="0"/>
                                            </p:txEl>
                                          </p:spTgt>
                                        </p:tgtEl>
                                        <p:attrNameLst>
                                          <p:attrName>ppt_y</p:attrName>
                                        </p:attrNameLst>
                                      </p:cBhvr>
                                      <p:tavLst>
                                        <p:tav tm="0">
                                          <p:val>
                                            <p:strVal val="1+#ppt_h/2"/>
                                          </p:val>
                                        </p:tav>
                                        <p:tav tm="100000">
                                          <p:val>
                                            <p:strVal val="#ppt_y"/>
                                          </p:val>
                                        </p:tav>
                                      </p:tavLst>
                                    </p:anim>
                                  </p:childTnLst>
                                </p:cTn>
                              </p:par>
                              <p:par>
                                <p:cTn id="96" presetID="2" presetClass="entr" presetSubtype="4" decel="100000" fill="hold" grpId="0" nodeType="withEffect">
                                  <p:stCondLst>
                                    <p:cond delay="500"/>
                                  </p:stCondLst>
                                  <p:childTnLst>
                                    <p:set>
                                      <p:cBhvr>
                                        <p:cTn id="97" dur="1" fill="hold">
                                          <p:stCondLst>
                                            <p:cond delay="0"/>
                                          </p:stCondLst>
                                        </p:cTn>
                                        <p:tgtEl>
                                          <p:spTgt spid="42">
                                            <p:txEl>
                                              <p:pRg st="0" end="0"/>
                                            </p:txEl>
                                          </p:spTgt>
                                        </p:tgtEl>
                                        <p:attrNameLst>
                                          <p:attrName>style.visibility</p:attrName>
                                        </p:attrNameLst>
                                      </p:cBhvr>
                                      <p:to>
                                        <p:strVal val="visible"/>
                                      </p:to>
                                    </p:set>
                                    <p:anim calcmode="lin" valueType="num">
                                      <p:cBhvr additive="base">
                                        <p:cTn id="98"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100" fill="hold">
                            <p:stCondLst>
                              <p:cond delay="6500"/>
                            </p:stCondLst>
                            <p:childTnLst>
                              <p:par>
                                <p:cTn id="101" presetID="49" presetClass="entr" presetSubtype="0" decel="100000" fill="hold" grpId="0" nodeType="afterEffect">
                                  <p:stCondLst>
                                    <p:cond delay="0"/>
                                  </p:stCondLst>
                                  <p:childTnLst>
                                    <p:set>
                                      <p:cBhvr>
                                        <p:cTn id="102" dur="1" fill="hold">
                                          <p:stCondLst>
                                            <p:cond delay="0"/>
                                          </p:stCondLst>
                                        </p:cTn>
                                        <p:tgtEl>
                                          <p:spTgt spid="43">
                                            <p:bg/>
                                          </p:spTgt>
                                        </p:tgtEl>
                                        <p:attrNameLst>
                                          <p:attrName>style.visibility</p:attrName>
                                        </p:attrNameLst>
                                      </p:cBhvr>
                                      <p:to>
                                        <p:strVal val="visible"/>
                                      </p:to>
                                    </p:set>
                                    <p:anim calcmode="lin" valueType="num">
                                      <p:cBhvr>
                                        <p:cTn id="103" dur="500" fill="hold"/>
                                        <p:tgtEl>
                                          <p:spTgt spid="43">
                                            <p:bg/>
                                          </p:spTgt>
                                        </p:tgtEl>
                                        <p:attrNameLst>
                                          <p:attrName>ppt_w</p:attrName>
                                        </p:attrNameLst>
                                      </p:cBhvr>
                                      <p:tavLst>
                                        <p:tav tm="0">
                                          <p:val>
                                            <p:fltVal val="0"/>
                                          </p:val>
                                        </p:tav>
                                        <p:tav tm="100000">
                                          <p:val>
                                            <p:strVal val="#ppt_w"/>
                                          </p:val>
                                        </p:tav>
                                      </p:tavLst>
                                    </p:anim>
                                    <p:anim calcmode="lin" valueType="num">
                                      <p:cBhvr>
                                        <p:cTn id="104" dur="500" fill="hold"/>
                                        <p:tgtEl>
                                          <p:spTgt spid="43">
                                            <p:bg/>
                                          </p:spTgt>
                                        </p:tgtEl>
                                        <p:attrNameLst>
                                          <p:attrName>ppt_h</p:attrName>
                                        </p:attrNameLst>
                                      </p:cBhvr>
                                      <p:tavLst>
                                        <p:tav tm="0">
                                          <p:val>
                                            <p:fltVal val="0"/>
                                          </p:val>
                                        </p:tav>
                                        <p:tav tm="100000">
                                          <p:val>
                                            <p:strVal val="#ppt_h"/>
                                          </p:val>
                                        </p:tav>
                                      </p:tavLst>
                                    </p:anim>
                                    <p:anim calcmode="lin" valueType="num">
                                      <p:cBhvr>
                                        <p:cTn id="105" dur="500" fill="hold"/>
                                        <p:tgtEl>
                                          <p:spTgt spid="43">
                                            <p:bg/>
                                          </p:spTgt>
                                        </p:tgtEl>
                                        <p:attrNameLst>
                                          <p:attrName>style.rotation</p:attrName>
                                        </p:attrNameLst>
                                      </p:cBhvr>
                                      <p:tavLst>
                                        <p:tav tm="0">
                                          <p:val>
                                            <p:fltVal val="360"/>
                                          </p:val>
                                        </p:tav>
                                        <p:tav tm="100000">
                                          <p:val>
                                            <p:fltVal val="0"/>
                                          </p:val>
                                        </p:tav>
                                      </p:tavLst>
                                    </p:anim>
                                    <p:animEffect transition="in" filter="fade">
                                      <p:cBhvr>
                                        <p:cTn id="106" dur="500"/>
                                        <p:tgtEl>
                                          <p:spTgt spid="43">
                                            <p:bg/>
                                          </p:spTgt>
                                        </p:tgtEl>
                                      </p:cBhvr>
                                    </p:animEffect>
                                  </p:childTnLst>
                                </p:cTn>
                              </p:par>
                              <p:par>
                                <p:cTn id="107" presetID="49" presetClass="entr" presetSubtype="0" decel="100000" fill="hold" grpId="0" nodeType="withEffect">
                                  <p:stCondLst>
                                    <p:cond delay="0"/>
                                  </p:stCondLst>
                                  <p:childTnLst>
                                    <p:set>
                                      <p:cBhvr>
                                        <p:cTn id="108" dur="1" fill="hold">
                                          <p:stCondLst>
                                            <p:cond delay="0"/>
                                          </p:stCondLst>
                                        </p:cTn>
                                        <p:tgtEl>
                                          <p:spTgt spid="43">
                                            <p:txEl>
                                              <p:pRg st="0" end="0"/>
                                            </p:txEl>
                                          </p:spTgt>
                                        </p:tgtEl>
                                        <p:attrNameLst>
                                          <p:attrName>style.visibility</p:attrName>
                                        </p:attrNameLst>
                                      </p:cBhvr>
                                      <p:to>
                                        <p:strVal val="visible"/>
                                      </p:to>
                                    </p:set>
                                    <p:anim calcmode="lin" valueType="num">
                                      <p:cBhvr>
                                        <p:cTn id="109"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110"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111"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112" dur="500"/>
                                        <p:tgtEl>
                                          <p:spTgt spid="43">
                                            <p:txEl>
                                              <p:pRg st="0" end="0"/>
                                            </p:txEl>
                                          </p:spTgt>
                                        </p:tgtEl>
                                      </p:cBhvr>
                                    </p:animEffect>
                                  </p:childTnLst>
                                </p:cTn>
                              </p:par>
                            </p:childTnLst>
                          </p:cTn>
                        </p:par>
                        <p:par>
                          <p:cTn id="113" fill="hold">
                            <p:stCondLst>
                              <p:cond delay="7000"/>
                            </p:stCondLst>
                            <p:childTnLst>
                              <p:par>
                                <p:cTn id="114" presetID="49" presetClass="entr" presetSubtype="0" decel="100000" fill="hold" grpId="0" nodeType="afterEffect">
                                  <p:stCondLst>
                                    <p:cond delay="250"/>
                                  </p:stCondLst>
                                  <p:childTnLst>
                                    <p:set>
                                      <p:cBhvr>
                                        <p:cTn id="115" dur="1" fill="hold">
                                          <p:stCondLst>
                                            <p:cond delay="0"/>
                                          </p:stCondLst>
                                        </p:cTn>
                                        <p:tgtEl>
                                          <p:spTgt spid="44">
                                            <p:bg/>
                                          </p:spTgt>
                                        </p:tgtEl>
                                        <p:attrNameLst>
                                          <p:attrName>style.visibility</p:attrName>
                                        </p:attrNameLst>
                                      </p:cBhvr>
                                      <p:to>
                                        <p:strVal val="visible"/>
                                      </p:to>
                                    </p:set>
                                    <p:anim calcmode="lin" valueType="num">
                                      <p:cBhvr>
                                        <p:cTn id="116" dur="500" fill="hold"/>
                                        <p:tgtEl>
                                          <p:spTgt spid="44">
                                            <p:bg/>
                                          </p:spTgt>
                                        </p:tgtEl>
                                        <p:attrNameLst>
                                          <p:attrName>ppt_w</p:attrName>
                                        </p:attrNameLst>
                                      </p:cBhvr>
                                      <p:tavLst>
                                        <p:tav tm="0">
                                          <p:val>
                                            <p:fltVal val="0"/>
                                          </p:val>
                                        </p:tav>
                                        <p:tav tm="100000">
                                          <p:val>
                                            <p:strVal val="#ppt_w"/>
                                          </p:val>
                                        </p:tav>
                                      </p:tavLst>
                                    </p:anim>
                                    <p:anim calcmode="lin" valueType="num">
                                      <p:cBhvr>
                                        <p:cTn id="117" dur="500" fill="hold"/>
                                        <p:tgtEl>
                                          <p:spTgt spid="44">
                                            <p:bg/>
                                          </p:spTgt>
                                        </p:tgtEl>
                                        <p:attrNameLst>
                                          <p:attrName>ppt_h</p:attrName>
                                        </p:attrNameLst>
                                      </p:cBhvr>
                                      <p:tavLst>
                                        <p:tav tm="0">
                                          <p:val>
                                            <p:fltVal val="0"/>
                                          </p:val>
                                        </p:tav>
                                        <p:tav tm="100000">
                                          <p:val>
                                            <p:strVal val="#ppt_h"/>
                                          </p:val>
                                        </p:tav>
                                      </p:tavLst>
                                    </p:anim>
                                    <p:anim calcmode="lin" valueType="num">
                                      <p:cBhvr>
                                        <p:cTn id="118" dur="500" fill="hold"/>
                                        <p:tgtEl>
                                          <p:spTgt spid="44">
                                            <p:bg/>
                                          </p:spTgt>
                                        </p:tgtEl>
                                        <p:attrNameLst>
                                          <p:attrName>style.rotation</p:attrName>
                                        </p:attrNameLst>
                                      </p:cBhvr>
                                      <p:tavLst>
                                        <p:tav tm="0">
                                          <p:val>
                                            <p:fltVal val="360"/>
                                          </p:val>
                                        </p:tav>
                                        <p:tav tm="100000">
                                          <p:val>
                                            <p:fltVal val="0"/>
                                          </p:val>
                                        </p:tav>
                                      </p:tavLst>
                                    </p:anim>
                                    <p:animEffect transition="in" filter="fade">
                                      <p:cBhvr>
                                        <p:cTn id="119" dur="500"/>
                                        <p:tgtEl>
                                          <p:spTgt spid="44">
                                            <p:bg/>
                                          </p:spTgt>
                                        </p:tgtEl>
                                      </p:cBhvr>
                                    </p:animEffect>
                                  </p:childTnLst>
                                </p:cTn>
                              </p:par>
                              <p:par>
                                <p:cTn id="120" presetID="49" presetClass="entr" presetSubtype="0" decel="100000" fill="hold" grpId="0" nodeType="withEffect">
                                  <p:stCondLst>
                                    <p:cond delay="250"/>
                                  </p:stCondLst>
                                  <p:childTnLst>
                                    <p:set>
                                      <p:cBhvr>
                                        <p:cTn id="121" dur="1" fill="hold">
                                          <p:stCondLst>
                                            <p:cond delay="0"/>
                                          </p:stCondLst>
                                        </p:cTn>
                                        <p:tgtEl>
                                          <p:spTgt spid="44">
                                            <p:txEl>
                                              <p:pRg st="0" end="0"/>
                                            </p:txEl>
                                          </p:spTgt>
                                        </p:tgtEl>
                                        <p:attrNameLst>
                                          <p:attrName>style.visibility</p:attrName>
                                        </p:attrNameLst>
                                      </p:cBhvr>
                                      <p:to>
                                        <p:strVal val="visible"/>
                                      </p:to>
                                    </p:set>
                                    <p:anim calcmode="lin" valueType="num">
                                      <p:cBhvr>
                                        <p:cTn id="122"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44">
                                            <p:txEl>
                                              <p:pRg st="0" end="0"/>
                                            </p:txEl>
                                          </p:spTgt>
                                        </p:tgtEl>
                                        <p:attrNameLst>
                                          <p:attrName>ppt_h</p:attrName>
                                        </p:attrNameLst>
                                      </p:cBhvr>
                                      <p:tavLst>
                                        <p:tav tm="0">
                                          <p:val>
                                            <p:fltVal val="0"/>
                                          </p:val>
                                        </p:tav>
                                        <p:tav tm="100000">
                                          <p:val>
                                            <p:strVal val="#ppt_h"/>
                                          </p:val>
                                        </p:tav>
                                      </p:tavLst>
                                    </p:anim>
                                    <p:anim calcmode="lin" valueType="num">
                                      <p:cBhvr>
                                        <p:cTn id="124" dur="500" fill="hold"/>
                                        <p:tgtEl>
                                          <p:spTgt spid="44">
                                            <p:txEl>
                                              <p:pRg st="0" end="0"/>
                                            </p:txEl>
                                          </p:spTgt>
                                        </p:tgtEl>
                                        <p:attrNameLst>
                                          <p:attrName>style.rotation</p:attrName>
                                        </p:attrNameLst>
                                      </p:cBhvr>
                                      <p:tavLst>
                                        <p:tav tm="0">
                                          <p:val>
                                            <p:fltVal val="360"/>
                                          </p:val>
                                        </p:tav>
                                        <p:tav tm="100000">
                                          <p:val>
                                            <p:fltVal val="0"/>
                                          </p:val>
                                        </p:tav>
                                      </p:tavLst>
                                    </p:anim>
                                    <p:animEffect transition="in" filter="fade">
                                      <p:cBhvr>
                                        <p:cTn id="125" dur="500"/>
                                        <p:tgtEl>
                                          <p:spTgt spid="44">
                                            <p:txEl>
                                              <p:pRg st="0" end="0"/>
                                            </p:txEl>
                                          </p:spTgt>
                                        </p:tgtEl>
                                      </p:cBhvr>
                                    </p:animEffect>
                                  </p:childTnLst>
                                </p:cTn>
                              </p:par>
                            </p:childTnLst>
                          </p:cTn>
                        </p:par>
                        <p:par>
                          <p:cTn id="126" fill="hold">
                            <p:stCondLst>
                              <p:cond delay="7750"/>
                            </p:stCondLst>
                            <p:childTnLst>
                              <p:par>
                                <p:cTn id="127" presetID="2" presetClass="entr" presetSubtype="4" decel="100000" fill="hold" grpId="0" nodeType="afterEffect">
                                  <p:stCondLst>
                                    <p:cond delay="250"/>
                                  </p:stCondLst>
                                  <p:childTnLst>
                                    <p:set>
                                      <p:cBhvr>
                                        <p:cTn id="128" dur="1" fill="hold">
                                          <p:stCondLst>
                                            <p:cond delay="0"/>
                                          </p:stCondLst>
                                        </p:cTn>
                                        <p:tgtEl>
                                          <p:spTgt spid="45">
                                            <p:txEl>
                                              <p:pRg st="0" end="0"/>
                                            </p:txEl>
                                          </p:spTgt>
                                        </p:tgtEl>
                                        <p:attrNameLst>
                                          <p:attrName>style.visibility</p:attrName>
                                        </p:attrNameLst>
                                      </p:cBhvr>
                                      <p:to>
                                        <p:strVal val="visible"/>
                                      </p:to>
                                    </p:set>
                                    <p:anim calcmode="lin" valueType="num">
                                      <p:cBhvr additive="base">
                                        <p:cTn id="129"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45">
                                            <p:txEl>
                                              <p:pRg st="0" end="0"/>
                                            </p:txEl>
                                          </p:spTgt>
                                        </p:tgtEl>
                                        <p:attrNameLst>
                                          <p:attrName>ppt_y</p:attrName>
                                        </p:attrNameLst>
                                      </p:cBhvr>
                                      <p:tavLst>
                                        <p:tav tm="0">
                                          <p:val>
                                            <p:strVal val="1+#ppt_h/2"/>
                                          </p:val>
                                        </p:tav>
                                        <p:tav tm="100000">
                                          <p:val>
                                            <p:strVal val="#ppt_y"/>
                                          </p:val>
                                        </p:tav>
                                      </p:tavLst>
                                    </p:anim>
                                  </p:childTnLst>
                                </p:cTn>
                              </p:par>
                              <p:par>
                                <p:cTn id="131" presetID="2" presetClass="entr" presetSubtype="4" decel="100000" fill="hold" grpId="0" nodeType="withEffect">
                                  <p:stCondLst>
                                    <p:cond delay="500"/>
                                  </p:stCondLst>
                                  <p:childTnLst>
                                    <p:set>
                                      <p:cBhvr>
                                        <p:cTn id="132" dur="1" fill="hold">
                                          <p:stCondLst>
                                            <p:cond delay="0"/>
                                          </p:stCondLst>
                                        </p:cTn>
                                        <p:tgtEl>
                                          <p:spTgt spid="46">
                                            <p:txEl>
                                              <p:pRg st="0" end="0"/>
                                            </p:txEl>
                                          </p:spTgt>
                                        </p:tgtEl>
                                        <p:attrNameLst>
                                          <p:attrName>style.visibility</p:attrName>
                                        </p:attrNameLst>
                                      </p:cBhvr>
                                      <p:to>
                                        <p:strVal val="visible"/>
                                      </p:to>
                                    </p:set>
                                    <p:anim calcmode="lin" valueType="num">
                                      <p:cBhvr additive="base">
                                        <p:cTn id="133"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46">
                                            <p:txEl>
                                              <p:pRg st="0" end="0"/>
                                            </p:txEl>
                                          </p:spTgt>
                                        </p:tgtEl>
                                        <p:attrNameLst>
                                          <p:attrName>ppt_y</p:attrName>
                                        </p:attrNameLst>
                                      </p:cBhvr>
                                      <p:tavLst>
                                        <p:tav tm="0">
                                          <p:val>
                                            <p:strVal val="1+#ppt_h/2"/>
                                          </p:val>
                                        </p:tav>
                                        <p:tav tm="100000">
                                          <p:val>
                                            <p:strVal val="#ppt_y"/>
                                          </p:val>
                                        </p:tav>
                                      </p:tavLst>
                                    </p:anim>
                                  </p:childTnLst>
                                </p:cTn>
                              </p:par>
                            </p:childTnLst>
                          </p:cTn>
                        </p:par>
                        <p:par>
                          <p:cTn id="135" fill="hold">
                            <p:stCondLst>
                              <p:cond delay="8750"/>
                            </p:stCondLst>
                            <p:childTnLst>
                              <p:par>
                                <p:cTn id="136" presetID="49" presetClass="entr" presetSubtype="0" decel="100000" fill="hold" grpId="0" nodeType="afterEffect">
                                  <p:stCondLst>
                                    <p:cond delay="0"/>
                                  </p:stCondLst>
                                  <p:childTnLst>
                                    <p:set>
                                      <p:cBhvr>
                                        <p:cTn id="137" dur="1" fill="hold">
                                          <p:stCondLst>
                                            <p:cond delay="0"/>
                                          </p:stCondLst>
                                        </p:cTn>
                                        <p:tgtEl>
                                          <p:spTgt spid="47">
                                            <p:bg/>
                                          </p:spTgt>
                                        </p:tgtEl>
                                        <p:attrNameLst>
                                          <p:attrName>style.visibility</p:attrName>
                                        </p:attrNameLst>
                                      </p:cBhvr>
                                      <p:to>
                                        <p:strVal val="visible"/>
                                      </p:to>
                                    </p:set>
                                    <p:anim calcmode="lin" valueType="num">
                                      <p:cBhvr>
                                        <p:cTn id="138" dur="500" fill="hold"/>
                                        <p:tgtEl>
                                          <p:spTgt spid="47">
                                            <p:bg/>
                                          </p:spTgt>
                                        </p:tgtEl>
                                        <p:attrNameLst>
                                          <p:attrName>ppt_w</p:attrName>
                                        </p:attrNameLst>
                                      </p:cBhvr>
                                      <p:tavLst>
                                        <p:tav tm="0">
                                          <p:val>
                                            <p:fltVal val="0"/>
                                          </p:val>
                                        </p:tav>
                                        <p:tav tm="100000">
                                          <p:val>
                                            <p:strVal val="#ppt_w"/>
                                          </p:val>
                                        </p:tav>
                                      </p:tavLst>
                                    </p:anim>
                                    <p:anim calcmode="lin" valueType="num">
                                      <p:cBhvr>
                                        <p:cTn id="139" dur="500" fill="hold"/>
                                        <p:tgtEl>
                                          <p:spTgt spid="47">
                                            <p:bg/>
                                          </p:spTgt>
                                        </p:tgtEl>
                                        <p:attrNameLst>
                                          <p:attrName>ppt_h</p:attrName>
                                        </p:attrNameLst>
                                      </p:cBhvr>
                                      <p:tavLst>
                                        <p:tav tm="0">
                                          <p:val>
                                            <p:fltVal val="0"/>
                                          </p:val>
                                        </p:tav>
                                        <p:tav tm="100000">
                                          <p:val>
                                            <p:strVal val="#ppt_h"/>
                                          </p:val>
                                        </p:tav>
                                      </p:tavLst>
                                    </p:anim>
                                    <p:anim calcmode="lin" valueType="num">
                                      <p:cBhvr>
                                        <p:cTn id="140" dur="500" fill="hold"/>
                                        <p:tgtEl>
                                          <p:spTgt spid="47">
                                            <p:bg/>
                                          </p:spTgt>
                                        </p:tgtEl>
                                        <p:attrNameLst>
                                          <p:attrName>style.rotation</p:attrName>
                                        </p:attrNameLst>
                                      </p:cBhvr>
                                      <p:tavLst>
                                        <p:tav tm="0">
                                          <p:val>
                                            <p:fltVal val="360"/>
                                          </p:val>
                                        </p:tav>
                                        <p:tav tm="100000">
                                          <p:val>
                                            <p:fltVal val="0"/>
                                          </p:val>
                                        </p:tav>
                                      </p:tavLst>
                                    </p:anim>
                                    <p:animEffect transition="in" filter="fade">
                                      <p:cBhvr>
                                        <p:cTn id="141" dur="500"/>
                                        <p:tgtEl>
                                          <p:spTgt spid="47">
                                            <p:bg/>
                                          </p:spTgt>
                                        </p:tgtEl>
                                      </p:cBhvr>
                                    </p:animEffect>
                                  </p:childTnLst>
                                </p:cTn>
                              </p:par>
                              <p:par>
                                <p:cTn id="142" presetID="49" presetClass="entr" presetSubtype="0" decel="100000" fill="hold" grpId="0" nodeType="withEffect">
                                  <p:stCondLst>
                                    <p:cond delay="0"/>
                                  </p:stCondLst>
                                  <p:childTnLst>
                                    <p:set>
                                      <p:cBhvr>
                                        <p:cTn id="143" dur="1" fill="hold">
                                          <p:stCondLst>
                                            <p:cond delay="0"/>
                                          </p:stCondLst>
                                        </p:cTn>
                                        <p:tgtEl>
                                          <p:spTgt spid="47">
                                            <p:txEl>
                                              <p:pRg st="0" end="0"/>
                                            </p:txEl>
                                          </p:spTgt>
                                        </p:tgtEl>
                                        <p:attrNameLst>
                                          <p:attrName>style.visibility</p:attrName>
                                        </p:attrNameLst>
                                      </p:cBhvr>
                                      <p:to>
                                        <p:strVal val="visible"/>
                                      </p:to>
                                    </p:set>
                                    <p:anim calcmode="lin" valueType="num">
                                      <p:cBhvr>
                                        <p:cTn id="144"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45"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46"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47"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12" grpId="0" build="p">
        <p:tmplLst>
          <p:tmpl lvl="1">
            <p:tnLst>
              <p:par>
                <p:cTn presetID="2" presetClass="entr" presetSubtype="4"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8"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 calcmode="lin" valueType="num">
                      <p:cBhvr>
                        <p:cTn dur="500" fill="hold"/>
                        <p:tgtEl>
                          <p:spTgt spid="8"/>
                        </p:tgtEl>
                        <p:attrNameLst>
                          <p:attrName>style.rotation</p:attrName>
                        </p:attrNameLst>
                      </p:cBhvr>
                      <p:tavLst>
                        <p:tav tm="0">
                          <p:val>
                            <p:fltVal val="360"/>
                          </p:val>
                        </p:tav>
                        <p:tav tm="100000">
                          <p:val>
                            <p:fltVal val="0"/>
                          </p:val>
                        </p:tav>
                      </p:tavLst>
                    </p:anim>
                    <p:animEffect transition="in" filter="fade">
                      <p:cBhvr>
                        <p:cTn dur="500"/>
                        <p:tgtEl>
                          <p:spTgt spid="8"/>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 calcmode="lin" valueType="num">
                      <p:cBhvr>
                        <p:cTn dur="500" fill="hold"/>
                        <p:tgtEl>
                          <p:spTgt spid="8"/>
                        </p:tgtEl>
                        <p:attrNameLst>
                          <p:attrName>style.rotation</p:attrName>
                        </p:attrNameLst>
                      </p:cBhvr>
                      <p:tavLst>
                        <p:tav tm="0">
                          <p:val>
                            <p:fltVal val="360"/>
                          </p:val>
                        </p:tav>
                        <p:tav tm="100000">
                          <p:val>
                            <p:fltVal val="0"/>
                          </p:val>
                        </p:tav>
                      </p:tavLst>
                    </p:anim>
                    <p:animEffect transition="in" filter="fade">
                      <p:cBhvr>
                        <p:cTn dur="500"/>
                        <p:tgtEl>
                          <p:spTgt spid="8"/>
                        </p:tgtEl>
                      </p:cBhvr>
                    </p:animEffect>
                  </p:childTnLst>
                </p:cTn>
              </p:par>
            </p:tnLst>
          </p:tmpl>
        </p:tmplLst>
      </p:bldP>
      <p:bldP spid="36" grpId="0" build="allAtOnce" animBg="1"/>
      <p:bldP spid="37" grpId="0" build="p">
        <p:tmplLst>
          <p:tmpl lvl="1">
            <p:tnLst>
              <p:par>
                <p:cTn presetID="2" presetClass="entr" presetSubtype="4"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 calcmode="lin" valueType="num">
                      <p:cBhvr>
                        <p:cTn dur="500" fill="hold"/>
                        <p:tgtEl>
                          <p:spTgt spid="39"/>
                        </p:tgtEl>
                        <p:attrNameLst>
                          <p:attrName>style.rotation</p:attrName>
                        </p:attrNameLst>
                      </p:cBhvr>
                      <p:tavLst>
                        <p:tav tm="0">
                          <p:val>
                            <p:fltVal val="360"/>
                          </p:val>
                        </p:tav>
                        <p:tav tm="100000">
                          <p:val>
                            <p:fltVal val="0"/>
                          </p:val>
                        </p:tav>
                      </p:tavLst>
                    </p:anim>
                    <p:animEffect transition="in" filter="fade">
                      <p:cBhvr>
                        <p:cTn dur="500"/>
                        <p:tgtEl>
                          <p:spTgt spid="39"/>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 calcmode="lin" valueType="num">
                      <p:cBhvr>
                        <p:cTn dur="500" fill="hold"/>
                        <p:tgtEl>
                          <p:spTgt spid="39"/>
                        </p:tgtEl>
                        <p:attrNameLst>
                          <p:attrName>style.rotation</p:attrName>
                        </p:attrNameLst>
                      </p:cBhvr>
                      <p:tavLst>
                        <p:tav tm="0">
                          <p:val>
                            <p:fltVal val="360"/>
                          </p:val>
                        </p:tav>
                        <p:tav tm="100000">
                          <p:val>
                            <p:fltVal val="0"/>
                          </p:val>
                        </p:tav>
                      </p:tavLst>
                    </p:anim>
                    <p:animEffect transition="in" filter="fade">
                      <p:cBhvr>
                        <p:cTn dur="500"/>
                        <p:tgtEl>
                          <p:spTgt spid="39"/>
                        </p:tgtEl>
                      </p:cBhvr>
                    </p:animEffect>
                  </p:childTnLst>
                </p:cTn>
              </p:par>
            </p:tnLst>
          </p:tmpl>
        </p:tmplLst>
      </p:bldP>
      <p:bldP spid="40" grpId="0" build="allAtOnce" animBg="1"/>
      <p:bldP spid="41" grpId="0" build="p">
        <p:tmplLst>
          <p:tmpl lvl="1">
            <p:tnLst>
              <p:par>
                <p:cTn presetID="2" presetClass="entr" presetSubtype="4" decel="100000" fill="hold" nodeType="after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ppt_x"/>
                          </p:val>
                        </p:tav>
                        <p:tav tm="100000">
                          <p:val>
                            <p:strVal val="#ppt_x"/>
                          </p:val>
                        </p:tav>
                      </p:tavLst>
                    </p:anim>
                    <p:anim calcmode="lin" valueType="num">
                      <p:cBhvr additive="base">
                        <p:cTn dur="500" fill="hold"/>
                        <p:tgtEl>
                          <p:spTgt spid="41"/>
                        </p:tgtEl>
                        <p:attrNameLst>
                          <p:attrName>ppt_y</p:attrName>
                        </p:attrNameLst>
                      </p:cBhvr>
                      <p:tavLst>
                        <p:tav tm="0">
                          <p:val>
                            <p:strVal val="1+#ppt_h/2"/>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P spid="43"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build="allAtOnce" animBg="1"/>
      <p:bldP spid="45" grpId="0" build="p">
        <p:tmplLst>
          <p:tmpl lvl="1">
            <p:tnLst>
              <p:par>
                <p:cTn presetID="2" presetClass="entr" presetSubtype="4" decel="100000" fill="hold" nodeType="afterEffect">
                  <p:stCondLst>
                    <p:cond delay="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build="p">
        <p:tmplLst>
          <p:tmpl lvl="1">
            <p:tnLst>
              <p:par>
                <p:cTn presetID="2" presetClass="entr" presetSubtype="4" decel="100000" fill="hold" nodeType="withEffect">
                  <p:stCondLst>
                    <p:cond delay="5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ppt_x"/>
                          </p:val>
                        </p:tav>
                        <p:tav tm="100000">
                          <p:val>
                            <p:strVal val="#ppt_x"/>
                          </p:val>
                        </p:tav>
                      </p:tavLst>
                    </p:anim>
                    <p:anim calcmode="lin" valueType="num">
                      <p:cBhvr additive="base">
                        <p:cTn dur="500" fill="hold"/>
                        <p:tgtEl>
                          <p:spTgt spid="46"/>
                        </p:tgtEl>
                        <p:attrNameLst>
                          <p:attrName>ppt_y</p:attrName>
                        </p:attrNameLst>
                      </p:cBhvr>
                      <p:tavLst>
                        <p:tav tm="0">
                          <p:val>
                            <p:strVal val="1+#ppt_h/2"/>
                          </p:val>
                        </p:tav>
                        <p:tav tm="100000">
                          <p:val>
                            <p:strVal val="#ppt_y"/>
                          </p:val>
                        </p:tav>
                      </p:tavLst>
                    </p:anim>
                  </p:childTnLst>
                </p:cTn>
              </p:par>
            </p:tnLst>
          </p:tmpl>
        </p:tmplLst>
      </p:bldP>
      <p:bldP spid="47"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 Imag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A8D075AB-31F8-4FA7-A0BD-C324B2307312}"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9" name="図プレースホルダー 8"/>
          <p:cNvSpPr>
            <a:spLocks noGrp="1"/>
          </p:cNvSpPr>
          <p:nvPr>
            <p:ph type="pic" sz="quarter" idx="13" hasCustomPrompt="1"/>
          </p:nvPr>
        </p:nvSpPr>
        <p:spPr>
          <a:xfrm>
            <a:off x="1055004" y="1652844"/>
            <a:ext cx="163232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9"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36" name="図プレースホルダー 8"/>
          <p:cNvSpPr>
            <a:spLocks noGrp="1"/>
          </p:cNvSpPr>
          <p:nvPr>
            <p:ph type="pic" sz="quarter" idx="29" hasCustomPrompt="1"/>
          </p:nvPr>
        </p:nvSpPr>
        <p:spPr>
          <a:xfrm>
            <a:off x="3839554" y="1652844"/>
            <a:ext cx="163232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40" name="図プレースホルダー 8"/>
          <p:cNvSpPr>
            <a:spLocks noGrp="1"/>
          </p:cNvSpPr>
          <p:nvPr>
            <p:ph type="pic" sz="quarter" idx="33" hasCustomPrompt="1"/>
          </p:nvPr>
        </p:nvSpPr>
        <p:spPr>
          <a:xfrm>
            <a:off x="6624106" y="1652844"/>
            <a:ext cx="163232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44" name="図プレースホルダー 8"/>
          <p:cNvSpPr>
            <a:spLocks noGrp="1"/>
          </p:cNvSpPr>
          <p:nvPr>
            <p:ph type="pic" sz="quarter" idx="37" hasCustomPrompt="1"/>
          </p:nvPr>
        </p:nvSpPr>
        <p:spPr>
          <a:xfrm>
            <a:off x="9408656" y="1652844"/>
            <a:ext cx="163232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23" name="図プレースホルダー 8"/>
          <p:cNvSpPr>
            <a:spLocks noGrp="1"/>
          </p:cNvSpPr>
          <p:nvPr>
            <p:ph type="pic" sz="quarter" idx="38" hasCustomPrompt="1"/>
          </p:nvPr>
        </p:nvSpPr>
        <p:spPr>
          <a:xfrm>
            <a:off x="1055004" y="4149084"/>
            <a:ext cx="163232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24" name="図プレースホルダー 8"/>
          <p:cNvSpPr>
            <a:spLocks noGrp="1"/>
          </p:cNvSpPr>
          <p:nvPr>
            <p:ph type="pic" sz="quarter" idx="39" hasCustomPrompt="1"/>
          </p:nvPr>
        </p:nvSpPr>
        <p:spPr>
          <a:xfrm>
            <a:off x="3839554" y="4149084"/>
            <a:ext cx="163232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25" name="図プレースホルダー 8"/>
          <p:cNvSpPr>
            <a:spLocks noGrp="1"/>
          </p:cNvSpPr>
          <p:nvPr>
            <p:ph type="pic" sz="quarter" idx="40" hasCustomPrompt="1"/>
          </p:nvPr>
        </p:nvSpPr>
        <p:spPr>
          <a:xfrm>
            <a:off x="6624106" y="4149084"/>
            <a:ext cx="163232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26" name="図プレースホルダー 8"/>
          <p:cNvSpPr>
            <a:spLocks noGrp="1"/>
          </p:cNvSpPr>
          <p:nvPr>
            <p:ph type="pic" sz="quarter" idx="41" hasCustomPrompt="1"/>
          </p:nvPr>
        </p:nvSpPr>
        <p:spPr>
          <a:xfrm>
            <a:off x="9408656" y="4149084"/>
            <a:ext cx="163232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atin typeface="UTM Avo" panose="02040603050506020204" pitchFamily="18" charset="0"/>
              </a:defRPr>
            </a:lvl1pPr>
          </a:lstStyle>
          <a:p>
            <a:r>
              <a:rPr lang="en-US"/>
              <a:t>Add Image</a:t>
            </a:r>
          </a:p>
        </p:txBody>
      </p:sp>
      <p:sp>
        <p:nvSpPr>
          <p:cNvPr id="27" name="テキスト プレースホルダー 11"/>
          <p:cNvSpPr>
            <a:spLocks noGrp="1"/>
          </p:cNvSpPr>
          <p:nvPr>
            <p:ph type="body" sz="quarter" idx="14" hasCustomPrompt="1"/>
          </p:nvPr>
        </p:nvSpPr>
        <p:spPr>
          <a:xfrm>
            <a:off x="814955" y="3429064"/>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28" name="テキスト プレースホルダー 11"/>
          <p:cNvSpPr>
            <a:spLocks noGrp="1"/>
          </p:cNvSpPr>
          <p:nvPr>
            <p:ph type="body" sz="quarter" idx="42" hasCustomPrompt="1"/>
          </p:nvPr>
        </p:nvSpPr>
        <p:spPr>
          <a:xfrm>
            <a:off x="3582155" y="3429064"/>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43" hasCustomPrompt="1"/>
          </p:nvPr>
        </p:nvSpPr>
        <p:spPr>
          <a:xfrm>
            <a:off x="6432067" y="3429064"/>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30" name="テキスト プレースホルダー 11"/>
          <p:cNvSpPr>
            <a:spLocks noGrp="1"/>
          </p:cNvSpPr>
          <p:nvPr>
            <p:ph type="body" sz="quarter" idx="44" hasCustomPrompt="1"/>
          </p:nvPr>
        </p:nvSpPr>
        <p:spPr>
          <a:xfrm>
            <a:off x="9199266" y="3429064"/>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45" hasCustomPrompt="1"/>
          </p:nvPr>
        </p:nvSpPr>
        <p:spPr>
          <a:xfrm>
            <a:off x="814955" y="5877336"/>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46" hasCustomPrompt="1"/>
          </p:nvPr>
        </p:nvSpPr>
        <p:spPr>
          <a:xfrm>
            <a:off x="3582155" y="5877336"/>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47" hasCustomPrompt="1"/>
          </p:nvPr>
        </p:nvSpPr>
        <p:spPr>
          <a:xfrm>
            <a:off x="6432067" y="5877336"/>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34" name="テキスト プレースホルダー 11"/>
          <p:cNvSpPr>
            <a:spLocks noGrp="1"/>
          </p:cNvSpPr>
          <p:nvPr>
            <p:ph type="body" sz="quarter" idx="48" hasCustomPrompt="1"/>
          </p:nvPr>
        </p:nvSpPr>
        <p:spPr>
          <a:xfrm>
            <a:off x="9199266" y="5877336"/>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Tree>
    <p:extLst>
      <p:ext uri="{BB962C8B-B14F-4D97-AF65-F5344CB8AC3E}">
        <p14:creationId xmlns:p14="http://schemas.microsoft.com/office/powerpoint/2010/main" val="54710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childTnLst>
                          </p:cTn>
                        </p:par>
                        <p:par>
                          <p:cTn id="18" fill="hold">
                            <p:stCondLst>
                              <p:cond delay="1250"/>
                            </p:stCondLst>
                            <p:childTnLst>
                              <p:par>
                                <p:cTn id="19" presetID="49" presetClass="entr" presetSubtype="0" decel="10000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 calcmode="lin" valueType="num">
                                      <p:cBhvr>
                                        <p:cTn id="23" dur="500" fill="hold"/>
                                        <p:tgtEl>
                                          <p:spTgt spid="36"/>
                                        </p:tgtEl>
                                        <p:attrNameLst>
                                          <p:attrName>style.rotation</p:attrName>
                                        </p:attrNameLst>
                                      </p:cBhvr>
                                      <p:tavLst>
                                        <p:tav tm="0">
                                          <p:val>
                                            <p:fltVal val="360"/>
                                          </p:val>
                                        </p:tav>
                                        <p:tav tm="100000">
                                          <p:val>
                                            <p:fltVal val="0"/>
                                          </p:val>
                                        </p:tav>
                                      </p:tavLst>
                                    </p:anim>
                                    <p:animEffect transition="in" filter="fade">
                                      <p:cBhvr>
                                        <p:cTn id="24" dur="500"/>
                                        <p:tgtEl>
                                          <p:spTgt spid="36"/>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fade">
                                      <p:cBhvr>
                                        <p:cTn id="27" dur="500"/>
                                        <p:tgtEl>
                                          <p:spTgt spid="28">
                                            <p:txEl>
                                              <p:pRg st="0" end="0"/>
                                            </p:txEl>
                                          </p:spTgt>
                                        </p:tgtEl>
                                      </p:cBhvr>
                                    </p:animEffect>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 calcmode="lin" valueType="num">
                                      <p:cBhvr>
                                        <p:cTn id="33" dur="500" fill="hold"/>
                                        <p:tgtEl>
                                          <p:spTgt spid="40"/>
                                        </p:tgtEl>
                                        <p:attrNameLst>
                                          <p:attrName>style.rotation</p:attrName>
                                        </p:attrNameLst>
                                      </p:cBhvr>
                                      <p:tavLst>
                                        <p:tav tm="0">
                                          <p:val>
                                            <p:fltVal val="360"/>
                                          </p:val>
                                        </p:tav>
                                        <p:tav tm="100000">
                                          <p:val>
                                            <p:fltVal val="0"/>
                                          </p:val>
                                        </p:tav>
                                      </p:tavLst>
                                    </p:anim>
                                    <p:animEffect transition="in" filter="fade">
                                      <p:cBhvr>
                                        <p:cTn id="34" dur="500"/>
                                        <p:tgtEl>
                                          <p:spTgt spid="40"/>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childTnLst>
                          </p:cTn>
                        </p:par>
                        <p:par>
                          <p:cTn id="38" fill="hold">
                            <p:stCondLst>
                              <p:cond delay="2750"/>
                            </p:stCondLst>
                            <p:childTnLst>
                              <p:par>
                                <p:cTn id="39" presetID="49" presetClass="entr" presetSubtype="0" decel="100000"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 calcmode="lin" valueType="num">
                                      <p:cBhvr>
                                        <p:cTn id="43" dur="500" fill="hold"/>
                                        <p:tgtEl>
                                          <p:spTgt spid="44"/>
                                        </p:tgtEl>
                                        <p:attrNameLst>
                                          <p:attrName>style.rotation</p:attrName>
                                        </p:attrNameLst>
                                      </p:cBhvr>
                                      <p:tavLst>
                                        <p:tav tm="0">
                                          <p:val>
                                            <p:fltVal val="360"/>
                                          </p:val>
                                        </p:tav>
                                        <p:tav tm="100000">
                                          <p:val>
                                            <p:fltVal val="0"/>
                                          </p:val>
                                        </p:tav>
                                      </p:tavLst>
                                    </p:anim>
                                    <p:animEffect transition="in" filter="fade">
                                      <p:cBhvr>
                                        <p:cTn id="44" dur="500"/>
                                        <p:tgtEl>
                                          <p:spTgt spid="44"/>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500"/>
                                        <p:tgtEl>
                                          <p:spTgt spid="30">
                                            <p:txEl>
                                              <p:pRg st="0" end="0"/>
                                            </p:txEl>
                                          </p:spTgt>
                                        </p:tgtEl>
                                      </p:cBhvr>
                                    </p:animEffect>
                                  </p:childTnLst>
                                </p:cTn>
                              </p:par>
                            </p:childTnLst>
                          </p:cTn>
                        </p:par>
                        <p:par>
                          <p:cTn id="48" fill="hold">
                            <p:stCondLst>
                              <p:cond delay="3500"/>
                            </p:stCondLst>
                            <p:childTnLst>
                              <p:par>
                                <p:cTn id="49" presetID="49" presetClass="entr" presetSubtype="0" decel="10000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 calcmode="lin" valueType="num">
                                      <p:cBhvr>
                                        <p:cTn id="53" dur="500" fill="hold"/>
                                        <p:tgtEl>
                                          <p:spTgt spid="23"/>
                                        </p:tgtEl>
                                        <p:attrNameLst>
                                          <p:attrName>style.rotation</p:attrName>
                                        </p:attrNameLst>
                                      </p:cBhvr>
                                      <p:tavLst>
                                        <p:tav tm="0">
                                          <p:val>
                                            <p:fltVal val="360"/>
                                          </p:val>
                                        </p:tav>
                                        <p:tav tm="100000">
                                          <p:val>
                                            <p:fltVal val="0"/>
                                          </p:val>
                                        </p:tav>
                                      </p:tavLst>
                                    </p:anim>
                                    <p:animEffect transition="in" filter="fade">
                                      <p:cBhvr>
                                        <p:cTn id="54" dur="500"/>
                                        <p:tgtEl>
                                          <p:spTgt spid="23"/>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fade">
                                      <p:cBhvr>
                                        <p:cTn id="57" dur="500"/>
                                        <p:tgtEl>
                                          <p:spTgt spid="31">
                                            <p:txEl>
                                              <p:pRg st="0" end="0"/>
                                            </p:txEl>
                                          </p:spTgt>
                                        </p:tgtEl>
                                      </p:cBhvr>
                                    </p:animEffect>
                                  </p:childTnLst>
                                </p:cTn>
                              </p:par>
                            </p:childTnLst>
                          </p:cTn>
                        </p:par>
                        <p:par>
                          <p:cTn id="58" fill="hold">
                            <p:stCondLst>
                              <p:cond delay="4250"/>
                            </p:stCondLst>
                            <p:childTnLst>
                              <p:par>
                                <p:cTn id="59" presetID="49" presetClass="entr" presetSubtype="0" decel="10000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 calcmode="lin" valueType="num">
                                      <p:cBhvr>
                                        <p:cTn id="63" dur="500" fill="hold"/>
                                        <p:tgtEl>
                                          <p:spTgt spid="24"/>
                                        </p:tgtEl>
                                        <p:attrNameLst>
                                          <p:attrName>style.rotation</p:attrName>
                                        </p:attrNameLst>
                                      </p:cBhvr>
                                      <p:tavLst>
                                        <p:tav tm="0">
                                          <p:val>
                                            <p:fltVal val="360"/>
                                          </p:val>
                                        </p:tav>
                                        <p:tav tm="100000">
                                          <p:val>
                                            <p:fltVal val="0"/>
                                          </p:val>
                                        </p:tav>
                                      </p:tavLst>
                                    </p:anim>
                                    <p:animEffect transition="in" filter="fade">
                                      <p:cBhvr>
                                        <p:cTn id="64" dur="500"/>
                                        <p:tgtEl>
                                          <p:spTgt spid="24"/>
                                        </p:tgtEl>
                                      </p:cBhvr>
                                    </p:animEffect>
                                  </p:childTnLst>
                                </p:cTn>
                              </p:par>
                              <p:par>
                                <p:cTn id="65" presetID="10" presetClass="entr" presetSubtype="0" fill="hold" grpId="0" nodeType="withEffect">
                                  <p:stCondLst>
                                    <p:cond delay="250"/>
                                  </p:stCondLst>
                                  <p:childTnLst>
                                    <p:set>
                                      <p:cBhvr>
                                        <p:cTn id="66" dur="1" fill="hold">
                                          <p:stCondLst>
                                            <p:cond delay="0"/>
                                          </p:stCondLst>
                                        </p:cTn>
                                        <p:tgtEl>
                                          <p:spTgt spid="32">
                                            <p:txEl>
                                              <p:pRg st="0" end="0"/>
                                            </p:txEl>
                                          </p:spTgt>
                                        </p:tgtEl>
                                        <p:attrNameLst>
                                          <p:attrName>style.visibility</p:attrName>
                                        </p:attrNameLst>
                                      </p:cBhvr>
                                      <p:to>
                                        <p:strVal val="visible"/>
                                      </p:to>
                                    </p:set>
                                    <p:animEffect transition="in" filter="fade">
                                      <p:cBhvr>
                                        <p:cTn id="67" dur="500"/>
                                        <p:tgtEl>
                                          <p:spTgt spid="32">
                                            <p:txEl>
                                              <p:pRg st="0" end="0"/>
                                            </p:txEl>
                                          </p:spTgt>
                                        </p:tgtEl>
                                      </p:cBhvr>
                                    </p:animEffect>
                                  </p:childTnLst>
                                </p:cTn>
                              </p:par>
                            </p:childTnLst>
                          </p:cTn>
                        </p:par>
                        <p:par>
                          <p:cTn id="68" fill="hold">
                            <p:stCondLst>
                              <p:cond delay="5000"/>
                            </p:stCondLst>
                            <p:childTnLst>
                              <p:par>
                                <p:cTn id="69" presetID="49" presetClass="entr" presetSubtype="0" decel="10000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 calcmode="lin" valueType="num">
                                      <p:cBhvr>
                                        <p:cTn id="73" dur="500" fill="hold"/>
                                        <p:tgtEl>
                                          <p:spTgt spid="25"/>
                                        </p:tgtEl>
                                        <p:attrNameLst>
                                          <p:attrName>style.rotation</p:attrName>
                                        </p:attrNameLst>
                                      </p:cBhvr>
                                      <p:tavLst>
                                        <p:tav tm="0">
                                          <p:val>
                                            <p:fltVal val="360"/>
                                          </p:val>
                                        </p:tav>
                                        <p:tav tm="100000">
                                          <p:val>
                                            <p:fltVal val="0"/>
                                          </p:val>
                                        </p:tav>
                                      </p:tavLst>
                                    </p:anim>
                                    <p:animEffect transition="in" filter="fade">
                                      <p:cBhvr>
                                        <p:cTn id="74" dur="500"/>
                                        <p:tgtEl>
                                          <p:spTgt spid="25"/>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33">
                                            <p:txEl>
                                              <p:pRg st="0" end="0"/>
                                            </p:txEl>
                                          </p:spTgt>
                                        </p:tgtEl>
                                        <p:attrNameLst>
                                          <p:attrName>style.visibility</p:attrName>
                                        </p:attrNameLst>
                                      </p:cBhvr>
                                      <p:to>
                                        <p:strVal val="visible"/>
                                      </p:to>
                                    </p:set>
                                    <p:animEffect transition="in" filter="fade">
                                      <p:cBhvr>
                                        <p:cTn id="77" dur="500"/>
                                        <p:tgtEl>
                                          <p:spTgt spid="33">
                                            <p:txEl>
                                              <p:pRg st="0" end="0"/>
                                            </p:txEl>
                                          </p:spTgt>
                                        </p:tgtEl>
                                      </p:cBhvr>
                                    </p:animEffect>
                                  </p:childTnLst>
                                </p:cTn>
                              </p:par>
                            </p:childTnLst>
                          </p:cTn>
                        </p:par>
                        <p:par>
                          <p:cTn id="78" fill="hold">
                            <p:stCondLst>
                              <p:cond delay="5750"/>
                            </p:stCondLst>
                            <p:childTnLst>
                              <p:par>
                                <p:cTn id="79" presetID="49" presetClass="entr" presetSubtype="0" decel="100000" fill="hold" grpId="0" nodeType="after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 calcmode="lin" valueType="num">
                                      <p:cBhvr>
                                        <p:cTn id="83" dur="500" fill="hold"/>
                                        <p:tgtEl>
                                          <p:spTgt spid="26"/>
                                        </p:tgtEl>
                                        <p:attrNameLst>
                                          <p:attrName>style.rotation</p:attrName>
                                        </p:attrNameLst>
                                      </p:cBhvr>
                                      <p:tavLst>
                                        <p:tav tm="0">
                                          <p:val>
                                            <p:fltVal val="360"/>
                                          </p:val>
                                        </p:tav>
                                        <p:tav tm="100000">
                                          <p:val>
                                            <p:fltVal val="0"/>
                                          </p:val>
                                        </p:tav>
                                      </p:tavLst>
                                    </p:anim>
                                    <p:animEffect transition="in" filter="fade">
                                      <p:cBhvr>
                                        <p:cTn id="84" dur="500"/>
                                        <p:tgtEl>
                                          <p:spTgt spid="26"/>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34">
                                            <p:txEl>
                                              <p:pRg st="0" end="0"/>
                                            </p:txEl>
                                          </p:spTgt>
                                        </p:tgtEl>
                                        <p:attrNameLst>
                                          <p:attrName>style.visibility</p:attrName>
                                        </p:attrNameLst>
                                      </p:cBhvr>
                                      <p:to>
                                        <p:strVal val="visible"/>
                                      </p:to>
                                    </p:set>
                                    <p:animEffect transition="in" filter="fade">
                                      <p:cBhvr>
                                        <p:cTn id="8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36" grpId="0" animBg="1"/>
      <p:bldP spid="40" grpId="0" animBg="1"/>
      <p:bldP spid="44" grpId="0" animBg="1"/>
      <p:bldP spid="23" grpId="0" animBg="1"/>
      <p:bldP spid="24" grpId="0" animBg="1"/>
      <p:bldP spid="25" grpId="0" animBg="1"/>
      <p:bldP spid="26" grpId="0" animBg="1"/>
      <p:bldP spid="27" grpId="0" build="p">
        <p:tmplLst>
          <p:tmpl lvl="1">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Icons - 4 Column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5C41D739-DC99-4D28-9D18-8B277F5EF4FE}"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2" name="テキスト プレースホルダー 11"/>
          <p:cNvSpPr>
            <a:spLocks noGrp="1"/>
          </p:cNvSpPr>
          <p:nvPr>
            <p:ph type="body" sz="quarter" idx="14" hasCustomPrompt="1"/>
          </p:nvPr>
        </p:nvSpPr>
        <p:spPr>
          <a:xfrm>
            <a:off x="3119411" y="2036898"/>
            <a:ext cx="2976060"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3119411" y="2468893"/>
            <a:ext cx="2976060" cy="1152128"/>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3120601" y="4293160"/>
            <a:ext cx="2976060"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3120601" y="4725144"/>
            <a:ext cx="2976060" cy="1152128"/>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9"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20" name="テキスト プレースホルダー 11"/>
          <p:cNvSpPr>
            <a:spLocks noGrp="1"/>
          </p:cNvSpPr>
          <p:nvPr>
            <p:ph type="body" sz="quarter" idx="21" hasCustomPrompt="1"/>
          </p:nvPr>
        </p:nvSpPr>
        <p:spPr>
          <a:xfrm>
            <a:off x="8590773" y="2036898"/>
            <a:ext cx="2976060"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2" hasCustomPrompt="1"/>
          </p:nvPr>
        </p:nvSpPr>
        <p:spPr>
          <a:xfrm>
            <a:off x="8590773" y="2468893"/>
            <a:ext cx="2976060" cy="1152128"/>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22" name="テキスト プレースホルダー 11"/>
          <p:cNvSpPr>
            <a:spLocks noGrp="1"/>
          </p:cNvSpPr>
          <p:nvPr>
            <p:ph type="body" sz="quarter" idx="23" hasCustomPrompt="1"/>
          </p:nvPr>
        </p:nvSpPr>
        <p:spPr>
          <a:xfrm>
            <a:off x="8591963" y="4293159"/>
            <a:ext cx="2976060"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4" hasCustomPrompt="1"/>
          </p:nvPr>
        </p:nvSpPr>
        <p:spPr>
          <a:xfrm>
            <a:off x="8591963" y="4725143"/>
            <a:ext cx="2976060" cy="1152128"/>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4" name="円/楕円 3"/>
          <p:cNvSpPr/>
          <p:nvPr userDrawn="1"/>
        </p:nvSpPr>
        <p:spPr>
          <a:xfrm>
            <a:off x="959016" y="1748813"/>
            <a:ext cx="1872371"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5" name="図プレースホルダー 5"/>
          <p:cNvSpPr>
            <a:spLocks noGrp="1"/>
          </p:cNvSpPr>
          <p:nvPr>
            <p:ph type="pic" sz="quarter" idx="38" hasCustomPrompt="1"/>
          </p:nvPr>
        </p:nvSpPr>
        <p:spPr>
          <a:xfrm>
            <a:off x="1559113" y="2348944"/>
            <a:ext cx="672133" cy="672075"/>
          </a:xfrm>
        </p:spPr>
        <p:txBody>
          <a:bodyPr>
            <a:normAutofit/>
          </a:bodyPr>
          <a:lstStyle>
            <a:lvl1pPr>
              <a:defRPr sz="700">
                <a:latin typeface="UTM Avo" panose="02040603050506020204" pitchFamily="18" charset="0"/>
              </a:defRPr>
            </a:lvl1pPr>
          </a:lstStyle>
          <a:p>
            <a:r>
              <a:rPr lang="en-US"/>
              <a:t>ICON</a:t>
            </a:r>
          </a:p>
        </p:txBody>
      </p:sp>
      <p:sp>
        <p:nvSpPr>
          <p:cNvPr id="26" name="円/楕円 25"/>
          <p:cNvSpPr/>
          <p:nvPr userDrawn="1"/>
        </p:nvSpPr>
        <p:spPr>
          <a:xfrm>
            <a:off x="959016" y="4149080"/>
            <a:ext cx="1872371"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7" name="図プレースホルダー 5"/>
          <p:cNvSpPr>
            <a:spLocks noGrp="1"/>
          </p:cNvSpPr>
          <p:nvPr>
            <p:ph type="pic" sz="quarter" idx="39" hasCustomPrompt="1"/>
          </p:nvPr>
        </p:nvSpPr>
        <p:spPr>
          <a:xfrm>
            <a:off x="1559113" y="4749211"/>
            <a:ext cx="672133" cy="672075"/>
          </a:xfrm>
        </p:spPr>
        <p:txBody>
          <a:bodyPr>
            <a:normAutofit/>
          </a:bodyPr>
          <a:lstStyle>
            <a:lvl1pPr>
              <a:defRPr sz="700">
                <a:latin typeface="UTM Avo" panose="02040603050506020204" pitchFamily="18" charset="0"/>
              </a:defRPr>
            </a:lvl1pPr>
          </a:lstStyle>
          <a:p>
            <a:r>
              <a:rPr lang="en-US"/>
              <a:t>ICON</a:t>
            </a:r>
          </a:p>
        </p:txBody>
      </p:sp>
      <p:sp>
        <p:nvSpPr>
          <p:cNvPr id="28" name="円/楕円 27"/>
          <p:cNvSpPr/>
          <p:nvPr userDrawn="1"/>
        </p:nvSpPr>
        <p:spPr>
          <a:xfrm>
            <a:off x="6432082" y="1748813"/>
            <a:ext cx="1872371"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9" name="図プレースホルダー 5"/>
          <p:cNvSpPr>
            <a:spLocks noGrp="1"/>
          </p:cNvSpPr>
          <p:nvPr>
            <p:ph type="pic" sz="quarter" idx="40" hasCustomPrompt="1"/>
          </p:nvPr>
        </p:nvSpPr>
        <p:spPr>
          <a:xfrm>
            <a:off x="7032187" y="2348944"/>
            <a:ext cx="672133" cy="672075"/>
          </a:xfrm>
        </p:spPr>
        <p:txBody>
          <a:bodyPr>
            <a:normAutofit/>
          </a:bodyPr>
          <a:lstStyle>
            <a:lvl1pPr>
              <a:defRPr sz="700">
                <a:latin typeface="UTM Avo" panose="02040603050506020204" pitchFamily="18" charset="0"/>
              </a:defRPr>
            </a:lvl1pPr>
          </a:lstStyle>
          <a:p>
            <a:r>
              <a:rPr lang="en-US"/>
              <a:t>ICON</a:t>
            </a:r>
          </a:p>
        </p:txBody>
      </p:sp>
      <p:sp>
        <p:nvSpPr>
          <p:cNvPr id="30" name="円/楕円 29"/>
          <p:cNvSpPr/>
          <p:nvPr userDrawn="1"/>
        </p:nvSpPr>
        <p:spPr>
          <a:xfrm>
            <a:off x="6432082" y="4134246"/>
            <a:ext cx="1872371"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31" name="図プレースホルダー 5"/>
          <p:cNvSpPr>
            <a:spLocks noGrp="1"/>
          </p:cNvSpPr>
          <p:nvPr>
            <p:ph type="pic" sz="quarter" idx="41" hasCustomPrompt="1"/>
          </p:nvPr>
        </p:nvSpPr>
        <p:spPr>
          <a:xfrm>
            <a:off x="7032187" y="4734377"/>
            <a:ext cx="672133" cy="672075"/>
          </a:xfrm>
        </p:spPr>
        <p:txBody>
          <a:bodyPr>
            <a:normAutofit/>
          </a:bodyPr>
          <a:lstStyle>
            <a:lvl1pPr>
              <a:defRPr sz="700">
                <a:latin typeface="UTM Avo" panose="02040603050506020204" pitchFamily="18" charset="0"/>
              </a:defRPr>
            </a:lvl1pPr>
          </a:lstStyle>
          <a:p>
            <a:r>
              <a:rPr lang="en-US"/>
              <a:t>ICON</a:t>
            </a:r>
          </a:p>
        </p:txBody>
      </p:sp>
    </p:spTree>
    <p:extLst>
      <p:ext uri="{BB962C8B-B14F-4D97-AF65-F5344CB8AC3E}">
        <p14:creationId xmlns:p14="http://schemas.microsoft.com/office/powerpoint/2010/main" val="21168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par>
                          <p:cTn id="21" fill="hold">
                            <p:stCondLst>
                              <p:cond delay="1000"/>
                            </p:stCondLst>
                            <p:childTnLst>
                              <p:par>
                                <p:cTn id="22" presetID="2" presetClass="entr" presetSubtype="2" decel="100000"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49" presetClass="entr" presetSubtype="0" decel="10000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 calcmode="lin" valueType="num">
                                      <p:cBhvr>
                                        <p:cTn id="35" dur="500" fill="hold"/>
                                        <p:tgtEl>
                                          <p:spTgt spid="26"/>
                                        </p:tgtEl>
                                        <p:attrNameLst>
                                          <p:attrName>style.rotation</p:attrName>
                                        </p:attrNameLst>
                                      </p:cBhvr>
                                      <p:tavLst>
                                        <p:tav tm="0">
                                          <p:val>
                                            <p:fltVal val="360"/>
                                          </p:val>
                                        </p:tav>
                                        <p:tav tm="100000">
                                          <p:val>
                                            <p:fltVal val="0"/>
                                          </p:val>
                                        </p:tav>
                                      </p:tavLst>
                                    </p:anim>
                                    <p:animEffect transition="in" filter="fade">
                                      <p:cBhvr>
                                        <p:cTn id="36" dur="500"/>
                                        <p:tgtEl>
                                          <p:spTgt spid="26"/>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 calcmode="lin" valueType="num">
                                      <p:cBhvr>
                                        <p:cTn id="41" dur="500" fill="hold"/>
                                        <p:tgtEl>
                                          <p:spTgt spid="27"/>
                                        </p:tgtEl>
                                        <p:attrNameLst>
                                          <p:attrName>style.rotation</p:attrName>
                                        </p:attrNameLst>
                                      </p:cBhvr>
                                      <p:tavLst>
                                        <p:tav tm="0">
                                          <p:val>
                                            <p:fltVal val="360"/>
                                          </p:val>
                                        </p:tav>
                                        <p:tav tm="100000">
                                          <p:val>
                                            <p:fltVal val="0"/>
                                          </p:val>
                                        </p:tav>
                                      </p:tavLst>
                                    </p:anim>
                                    <p:animEffect transition="in" filter="fade">
                                      <p:cBhvr>
                                        <p:cTn id="42" dur="500"/>
                                        <p:tgtEl>
                                          <p:spTgt spid="27"/>
                                        </p:tgtEl>
                                      </p:cBhvr>
                                    </p:animEffect>
                                  </p:childTnLst>
                                </p:cTn>
                              </p:par>
                            </p:childTnLst>
                          </p:cTn>
                        </p:par>
                        <p:par>
                          <p:cTn id="43" fill="hold">
                            <p:stCondLst>
                              <p:cond delay="2500"/>
                            </p:stCondLst>
                            <p:childTnLst>
                              <p:par>
                                <p:cTn id="44" presetID="2" presetClass="entr" presetSubtype="2" decel="100000" fill="hold" grpId="0" nodeType="afterEffect">
                                  <p:stCondLst>
                                    <p:cond delay="250"/>
                                  </p:stCondLst>
                                  <p:childTnLst>
                                    <p:set>
                                      <p:cBhvr>
                                        <p:cTn id="45" dur="1" fill="hold">
                                          <p:stCondLst>
                                            <p:cond delay="0"/>
                                          </p:stCondLst>
                                        </p:cTn>
                                        <p:tgtEl>
                                          <p:spTgt spid="14">
                                            <p:txEl>
                                              <p:pRg st="0" end="0"/>
                                            </p:txEl>
                                          </p:spTgt>
                                        </p:tgtEl>
                                        <p:attrNameLst>
                                          <p:attrName>style.visibility</p:attrName>
                                        </p:attrNameLst>
                                      </p:cBhvr>
                                      <p:to>
                                        <p:strVal val="visible"/>
                                      </p:to>
                                    </p:set>
                                    <p:anim calcmode="lin" valueType="num">
                                      <p:cBhvr additive="base">
                                        <p:cTn id="4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14">
                                            <p:txEl>
                                              <p:pRg st="0" end="0"/>
                                            </p:txEl>
                                          </p:spTgt>
                                        </p:tgtEl>
                                        <p:attrNameLst>
                                          <p:attrName>ppt_y</p:attrName>
                                        </p:attrNameLst>
                                      </p:cBhvr>
                                      <p:tavLst>
                                        <p:tav tm="0">
                                          <p:val>
                                            <p:strVal val="#ppt_y"/>
                                          </p:val>
                                        </p:tav>
                                        <p:tav tm="100000">
                                          <p:val>
                                            <p:strVal val="#ppt_y"/>
                                          </p:val>
                                        </p:tav>
                                      </p:tavLst>
                                    </p:anim>
                                  </p:childTnLst>
                                </p:cTn>
                              </p:par>
                              <p:par>
                                <p:cTn id="48" presetID="2" presetClass="entr" presetSubtype="2" decel="100000" fill="hold" grpId="0" nodeType="withEffect">
                                  <p:stCondLst>
                                    <p:cond delay="500"/>
                                  </p:stCondLst>
                                  <p:childTnLst>
                                    <p:set>
                                      <p:cBhvr>
                                        <p:cTn id="49" dur="1" fill="hold">
                                          <p:stCondLst>
                                            <p:cond delay="0"/>
                                          </p:stCondLst>
                                        </p:cTn>
                                        <p:tgtEl>
                                          <p:spTgt spid="15">
                                            <p:txEl>
                                              <p:pRg st="0" end="0"/>
                                            </p:txEl>
                                          </p:spTgt>
                                        </p:tgtEl>
                                        <p:attrNameLst>
                                          <p:attrName>style.visibility</p:attrName>
                                        </p:attrNameLst>
                                      </p:cBhvr>
                                      <p:to>
                                        <p:strVal val="visible"/>
                                      </p:to>
                                    </p:set>
                                    <p:anim calcmode="lin" valueType="num">
                                      <p:cBhvr additive="base">
                                        <p:cTn id="50"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 calcmode="lin" valueType="num">
                                      <p:cBhvr>
                                        <p:cTn id="63" dur="500" fill="hold"/>
                                        <p:tgtEl>
                                          <p:spTgt spid="29"/>
                                        </p:tgtEl>
                                        <p:attrNameLst>
                                          <p:attrName>style.rotation</p:attrName>
                                        </p:attrNameLst>
                                      </p:cBhvr>
                                      <p:tavLst>
                                        <p:tav tm="0">
                                          <p:val>
                                            <p:fltVal val="360"/>
                                          </p:val>
                                        </p:tav>
                                        <p:tav tm="100000">
                                          <p:val>
                                            <p:fltVal val="0"/>
                                          </p:val>
                                        </p:tav>
                                      </p:tavLst>
                                    </p:anim>
                                    <p:animEffect transition="in" filter="fade">
                                      <p:cBhvr>
                                        <p:cTn id="64" dur="500"/>
                                        <p:tgtEl>
                                          <p:spTgt spid="29"/>
                                        </p:tgtEl>
                                      </p:cBhvr>
                                    </p:animEffect>
                                  </p:childTnLst>
                                </p:cTn>
                              </p:par>
                            </p:childTnLst>
                          </p:cTn>
                        </p:par>
                        <p:par>
                          <p:cTn id="65" fill="hold">
                            <p:stCondLst>
                              <p:cond delay="4000"/>
                            </p:stCondLst>
                            <p:childTnLst>
                              <p:par>
                                <p:cTn id="66" presetID="2" presetClass="entr" presetSubtype="2" decel="100000" fill="hold" grpId="0" nodeType="afterEffect">
                                  <p:stCondLst>
                                    <p:cond delay="250"/>
                                  </p:stCondLst>
                                  <p:childTnLst>
                                    <p:set>
                                      <p:cBhvr>
                                        <p:cTn id="67" dur="1" fill="hold">
                                          <p:stCondLst>
                                            <p:cond delay="0"/>
                                          </p:stCondLst>
                                        </p:cTn>
                                        <p:tgtEl>
                                          <p:spTgt spid="20">
                                            <p:txEl>
                                              <p:pRg st="0" end="0"/>
                                            </p:txEl>
                                          </p:spTgt>
                                        </p:tgtEl>
                                        <p:attrNameLst>
                                          <p:attrName>style.visibility</p:attrName>
                                        </p:attrNameLst>
                                      </p:cBhvr>
                                      <p:to>
                                        <p:strVal val="visible"/>
                                      </p:to>
                                    </p:set>
                                    <p:anim calcmode="lin" valueType="num">
                                      <p:cBhvr additive="base">
                                        <p:cTn id="68"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20">
                                            <p:txEl>
                                              <p:pRg st="0" end="0"/>
                                            </p:txEl>
                                          </p:spTgt>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500"/>
                                  </p:stCondLst>
                                  <p:childTnLst>
                                    <p:set>
                                      <p:cBhvr>
                                        <p:cTn id="71" dur="1" fill="hold">
                                          <p:stCondLst>
                                            <p:cond delay="0"/>
                                          </p:stCondLst>
                                        </p:cTn>
                                        <p:tgtEl>
                                          <p:spTgt spid="21">
                                            <p:txEl>
                                              <p:pRg st="0" end="0"/>
                                            </p:txEl>
                                          </p:spTgt>
                                        </p:tgtEl>
                                        <p:attrNameLst>
                                          <p:attrName>style.visibility</p:attrName>
                                        </p:attrNameLst>
                                      </p:cBhvr>
                                      <p:to>
                                        <p:strVal val="visible"/>
                                      </p:to>
                                    </p:set>
                                    <p:anim calcmode="lin" valueType="num">
                                      <p:cBhvr additive="base">
                                        <p:cTn id="72"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74" fill="hold">
                            <p:stCondLst>
                              <p:cond delay="5000"/>
                            </p:stCondLst>
                            <p:childTnLst>
                              <p:par>
                                <p:cTn id="75" presetID="49" presetClass="entr" presetSubtype="0" decel="100000"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 calcmode="lin" valueType="num">
                                      <p:cBhvr>
                                        <p:cTn id="79" dur="500" fill="hold"/>
                                        <p:tgtEl>
                                          <p:spTgt spid="30"/>
                                        </p:tgtEl>
                                        <p:attrNameLst>
                                          <p:attrName>style.rotation</p:attrName>
                                        </p:attrNameLst>
                                      </p:cBhvr>
                                      <p:tavLst>
                                        <p:tav tm="0">
                                          <p:val>
                                            <p:fltVal val="360"/>
                                          </p:val>
                                        </p:tav>
                                        <p:tav tm="100000">
                                          <p:val>
                                            <p:fltVal val="0"/>
                                          </p:val>
                                        </p:tav>
                                      </p:tavLst>
                                    </p:anim>
                                    <p:animEffect transition="in" filter="fade">
                                      <p:cBhvr>
                                        <p:cTn id="80" dur="500"/>
                                        <p:tgtEl>
                                          <p:spTgt spid="30"/>
                                        </p:tgtEl>
                                      </p:cBhvr>
                                    </p:animEffect>
                                  </p:childTnLst>
                                </p:cTn>
                              </p:par>
                              <p:par>
                                <p:cTn id="81" presetID="49" presetClass="entr" presetSubtype="0" decel="10000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p:cTn id="83" dur="500" fill="hold"/>
                                        <p:tgtEl>
                                          <p:spTgt spid="31"/>
                                        </p:tgtEl>
                                        <p:attrNameLst>
                                          <p:attrName>ppt_w</p:attrName>
                                        </p:attrNameLst>
                                      </p:cBhvr>
                                      <p:tavLst>
                                        <p:tav tm="0">
                                          <p:val>
                                            <p:fltVal val="0"/>
                                          </p:val>
                                        </p:tav>
                                        <p:tav tm="100000">
                                          <p:val>
                                            <p:strVal val="#ppt_w"/>
                                          </p:val>
                                        </p:tav>
                                      </p:tavLst>
                                    </p:anim>
                                    <p:anim calcmode="lin" valueType="num">
                                      <p:cBhvr>
                                        <p:cTn id="84" dur="500" fill="hold"/>
                                        <p:tgtEl>
                                          <p:spTgt spid="31"/>
                                        </p:tgtEl>
                                        <p:attrNameLst>
                                          <p:attrName>ppt_h</p:attrName>
                                        </p:attrNameLst>
                                      </p:cBhvr>
                                      <p:tavLst>
                                        <p:tav tm="0">
                                          <p:val>
                                            <p:fltVal val="0"/>
                                          </p:val>
                                        </p:tav>
                                        <p:tav tm="100000">
                                          <p:val>
                                            <p:strVal val="#ppt_h"/>
                                          </p:val>
                                        </p:tav>
                                      </p:tavLst>
                                    </p:anim>
                                    <p:anim calcmode="lin" valueType="num">
                                      <p:cBhvr>
                                        <p:cTn id="85" dur="500" fill="hold"/>
                                        <p:tgtEl>
                                          <p:spTgt spid="31"/>
                                        </p:tgtEl>
                                        <p:attrNameLst>
                                          <p:attrName>style.rotation</p:attrName>
                                        </p:attrNameLst>
                                      </p:cBhvr>
                                      <p:tavLst>
                                        <p:tav tm="0">
                                          <p:val>
                                            <p:fltVal val="360"/>
                                          </p:val>
                                        </p:tav>
                                        <p:tav tm="100000">
                                          <p:val>
                                            <p:fltVal val="0"/>
                                          </p:val>
                                        </p:tav>
                                      </p:tavLst>
                                    </p:anim>
                                    <p:animEffect transition="in" filter="fade">
                                      <p:cBhvr>
                                        <p:cTn id="86" dur="500"/>
                                        <p:tgtEl>
                                          <p:spTgt spid="31"/>
                                        </p:tgtEl>
                                      </p:cBhvr>
                                    </p:animEffect>
                                  </p:childTnLst>
                                </p:cTn>
                              </p:par>
                            </p:childTnLst>
                          </p:cTn>
                        </p:par>
                        <p:par>
                          <p:cTn id="87" fill="hold">
                            <p:stCondLst>
                              <p:cond delay="5500"/>
                            </p:stCondLst>
                            <p:childTnLst>
                              <p:par>
                                <p:cTn id="88" presetID="2" presetClass="entr" presetSubtype="2" decel="100000" fill="hold" grpId="0" nodeType="afterEffect">
                                  <p:stCondLst>
                                    <p:cond delay="250"/>
                                  </p:stCondLst>
                                  <p:childTnLst>
                                    <p:set>
                                      <p:cBhvr>
                                        <p:cTn id="89" dur="1" fill="hold">
                                          <p:stCondLst>
                                            <p:cond delay="0"/>
                                          </p:stCondLst>
                                        </p:cTn>
                                        <p:tgtEl>
                                          <p:spTgt spid="22">
                                            <p:txEl>
                                              <p:pRg st="0" end="0"/>
                                            </p:txEl>
                                          </p:spTgt>
                                        </p:tgtEl>
                                        <p:attrNameLst>
                                          <p:attrName>style.visibility</p:attrName>
                                        </p:attrNameLst>
                                      </p:cBhvr>
                                      <p:to>
                                        <p:strVal val="visible"/>
                                      </p:to>
                                    </p:set>
                                    <p:anim calcmode="lin" valueType="num">
                                      <p:cBhvr additive="base">
                                        <p:cTn id="90"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22">
                                            <p:txEl>
                                              <p:pRg st="0" end="0"/>
                                            </p:txEl>
                                          </p:spTgt>
                                        </p:tgtEl>
                                        <p:attrNameLst>
                                          <p:attrName>ppt_y</p:attrName>
                                        </p:attrNameLst>
                                      </p:cBhvr>
                                      <p:tavLst>
                                        <p:tav tm="0">
                                          <p:val>
                                            <p:strVal val="#ppt_y"/>
                                          </p:val>
                                        </p:tav>
                                        <p:tav tm="100000">
                                          <p:val>
                                            <p:strVal val="#ppt_y"/>
                                          </p:val>
                                        </p:tav>
                                      </p:tavLst>
                                    </p:anim>
                                  </p:childTnLst>
                                </p:cTn>
                              </p:par>
                              <p:par>
                                <p:cTn id="92" presetID="2" presetClass="entr" presetSubtype="2" decel="100000" fill="hold" grpId="0" nodeType="withEffect">
                                  <p:stCondLst>
                                    <p:cond delay="500"/>
                                  </p:stCondLst>
                                  <p:childTnLst>
                                    <p:set>
                                      <p:cBhvr>
                                        <p:cTn id="93" dur="1" fill="hold">
                                          <p:stCondLst>
                                            <p:cond delay="0"/>
                                          </p:stCondLst>
                                        </p:cTn>
                                        <p:tgtEl>
                                          <p:spTgt spid="23">
                                            <p:txEl>
                                              <p:pRg st="0" end="0"/>
                                            </p:txEl>
                                          </p:spTgt>
                                        </p:tgtEl>
                                        <p:attrNameLst>
                                          <p:attrName>style.visibility</p:attrName>
                                        </p:attrNameLst>
                                      </p:cBhvr>
                                      <p:to>
                                        <p:strVal val="visible"/>
                                      </p:to>
                                    </p:set>
                                    <p:anim calcmode="lin" valueType="num">
                                      <p:cBhvr additive="base">
                                        <p:cTn id="94"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 grpId="0" animBg="1"/>
      <p:bldP spid="25" grpId="0"/>
      <p:bldP spid="26" grpId="0" animBg="1"/>
      <p:bldP spid="27" grpId="0"/>
      <p:bldP spid="28" grpId="0" animBg="1"/>
      <p:bldP spid="29" grpId="0"/>
      <p:bldP spid="30" grpId="0" animBg="1"/>
      <p:bldP spid="31"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Icons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00890399-8722-42B5-9897-7075606F85F8}"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2" name="テキスト プレースホルダー 11"/>
          <p:cNvSpPr>
            <a:spLocks noGrp="1"/>
          </p:cNvSpPr>
          <p:nvPr>
            <p:ph type="body" sz="quarter" idx="14" hasCustomPrompt="1"/>
          </p:nvPr>
        </p:nvSpPr>
        <p:spPr>
          <a:xfrm>
            <a:off x="622952" y="4293160"/>
            <a:ext cx="2640523" cy="431767"/>
          </a:xfrm>
        </p:spPr>
        <p:txBody>
          <a:bodyPr anchor="ctr">
            <a:noAutofit/>
          </a:bodyPr>
          <a:lstStyle>
            <a:lvl1pPr algn="ct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622952" y="4725208"/>
            <a:ext cx="2640523" cy="1392155"/>
          </a:xfrm>
        </p:spPr>
        <p:txBody>
          <a:bodyPr anchor="t">
            <a:noAutofit/>
          </a:bodyPr>
          <a:lstStyle>
            <a:lvl1pPr algn="ct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9"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20" name="円/楕円 19"/>
          <p:cNvSpPr/>
          <p:nvPr userDrawn="1"/>
        </p:nvSpPr>
        <p:spPr>
          <a:xfrm>
            <a:off x="1055040" y="2036845"/>
            <a:ext cx="1872371"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1" name="図プレースホルダー 5"/>
          <p:cNvSpPr>
            <a:spLocks noGrp="1"/>
          </p:cNvSpPr>
          <p:nvPr>
            <p:ph type="pic" sz="quarter" idx="38" hasCustomPrompt="1"/>
          </p:nvPr>
        </p:nvSpPr>
        <p:spPr>
          <a:xfrm>
            <a:off x="1655137" y="2636976"/>
            <a:ext cx="672133" cy="672075"/>
          </a:xfrm>
        </p:spPr>
        <p:txBody>
          <a:bodyPr>
            <a:normAutofit/>
          </a:bodyPr>
          <a:lstStyle>
            <a:lvl1pPr>
              <a:defRPr sz="700">
                <a:latin typeface="UTM Avo" panose="02040603050506020204" pitchFamily="18" charset="0"/>
              </a:defRPr>
            </a:lvl1pPr>
          </a:lstStyle>
          <a:p>
            <a:r>
              <a:rPr lang="en-US"/>
              <a:t>ICON</a:t>
            </a:r>
          </a:p>
        </p:txBody>
      </p:sp>
      <p:cxnSp>
        <p:nvCxnSpPr>
          <p:cNvPr id="6" name="直線コネクタ 5"/>
          <p:cNvCxnSpPr/>
          <p:nvPr userDrawn="1"/>
        </p:nvCxnSpPr>
        <p:spPr>
          <a:xfrm>
            <a:off x="862966" y="4149080"/>
            <a:ext cx="2208437"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4" name="テキスト プレースホルダー 11"/>
          <p:cNvSpPr>
            <a:spLocks noGrp="1"/>
          </p:cNvSpPr>
          <p:nvPr>
            <p:ph type="body" sz="quarter" idx="39" hasCustomPrompt="1"/>
          </p:nvPr>
        </p:nvSpPr>
        <p:spPr>
          <a:xfrm>
            <a:off x="3359511" y="4293160"/>
            <a:ext cx="2640523" cy="431767"/>
          </a:xfrm>
        </p:spPr>
        <p:txBody>
          <a:bodyPr anchor="ctr">
            <a:noAutofit/>
          </a:bodyPr>
          <a:lstStyle>
            <a:lvl1pPr algn="ct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40" hasCustomPrompt="1"/>
          </p:nvPr>
        </p:nvSpPr>
        <p:spPr>
          <a:xfrm>
            <a:off x="3359511" y="4725208"/>
            <a:ext cx="2640523" cy="1392155"/>
          </a:xfrm>
        </p:spPr>
        <p:txBody>
          <a:bodyPr anchor="t">
            <a:noAutofit/>
          </a:bodyPr>
          <a:lstStyle>
            <a:lvl1pPr algn="ct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36" name="円/楕円 35"/>
          <p:cNvSpPr/>
          <p:nvPr userDrawn="1"/>
        </p:nvSpPr>
        <p:spPr>
          <a:xfrm>
            <a:off x="3791603" y="2036845"/>
            <a:ext cx="1872371"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37" name="図プレースホルダー 5"/>
          <p:cNvSpPr>
            <a:spLocks noGrp="1"/>
          </p:cNvSpPr>
          <p:nvPr>
            <p:ph type="pic" sz="quarter" idx="41" hasCustomPrompt="1"/>
          </p:nvPr>
        </p:nvSpPr>
        <p:spPr>
          <a:xfrm>
            <a:off x="4391682" y="2636976"/>
            <a:ext cx="672133" cy="672075"/>
          </a:xfrm>
        </p:spPr>
        <p:txBody>
          <a:bodyPr>
            <a:normAutofit/>
          </a:bodyPr>
          <a:lstStyle>
            <a:lvl1pPr>
              <a:defRPr sz="700">
                <a:latin typeface="UTM Avo" panose="02040603050506020204" pitchFamily="18" charset="0"/>
              </a:defRPr>
            </a:lvl1pPr>
          </a:lstStyle>
          <a:p>
            <a:r>
              <a:rPr lang="en-US"/>
              <a:t>ICON</a:t>
            </a:r>
          </a:p>
        </p:txBody>
      </p:sp>
      <p:cxnSp>
        <p:nvCxnSpPr>
          <p:cNvPr id="38" name="直線コネクタ 37"/>
          <p:cNvCxnSpPr/>
          <p:nvPr userDrawn="1"/>
        </p:nvCxnSpPr>
        <p:spPr>
          <a:xfrm>
            <a:off x="3599522" y="4149080"/>
            <a:ext cx="2208437"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9" name="テキスト プレースホルダー 11"/>
          <p:cNvSpPr>
            <a:spLocks noGrp="1"/>
          </p:cNvSpPr>
          <p:nvPr>
            <p:ph type="body" sz="quarter" idx="42" hasCustomPrompt="1"/>
          </p:nvPr>
        </p:nvSpPr>
        <p:spPr>
          <a:xfrm>
            <a:off x="6096022" y="4293160"/>
            <a:ext cx="2640523" cy="431767"/>
          </a:xfrm>
        </p:spPr>
        <p:txBody>
          <a:bodyPr anchor="ctr">
            <a:noAutofit/>
          </a:bodyPr>
          <a:lstStyle>
            <a:lvl1pPr algn="ct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40" name="テキスト プレースホルダー 11"/>
          <p:cNvSpPr>
            <a:spLocks noGrp="1"/>
          </p:cNvSpPr>
          <p:nvPr>
            <p:ph type="body" sz="quarter" idx="43" hasCustomPrompt="1"/>
          </p:nvPr>
        </p:nvSpPr>
        <p:spPr>
          <a:xfrm>
            <a:off x="6096022" y="4725208"/>
            <a:ext cx="2640523" cy="1392155"/>
          </a:xfrm>
        </p:spPr>
        <p:txBody>
          <a:bodyPr anchor="t">
            <a:noAutofit/>
          </a:bodyPr>
          <a:lstStyle>
            <a:lvl1pPr algn="ct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41" name="円/楕円 40"/>
          <p:cNvSpPr/>
          <p:nvPr userDrawn="1"/>
        </p:nvSpPr>
        <p:spPr>
          <a:xfrm>
            <a:off x="6528128" y="2036845"/>
            <a:ext cx="1872371"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42" name="図プレースホルダー 5"/>
          <p:cNvSpPr>
            <a:spLocks noGrp="1"/>
          </p:cNvSpPr>
          <p:nvPr>
            <p:ph type="pic" sz="quarter" idx="44" hasCustomPrompt="1"/>
          </p:nvPr>
        </p:nvSpPr>
        <p:spPr>
          <a:xfrm>
            <a:off x="7128205" y="2636976"/>
            <a:ext cx="672133" cy="672075"/>
          </a:xfrm>
        </p:spPr>
        <p:txBody>
          <a:bodyPr>
            <a:normAutofit/>
          </a:bodyPr>
          <a:lstStyle>
            <a:lvl1pPr>
              <a:defRPr sz="700">
                <a:latin typeface="UTM Avo" panose="02040603050506020204" pitchFamily="18" charset="0"/>
              </a:defRPr>
            </a:lvl1pPr>
          </a:lstStyle>
          <a:p>
            <a:r>
              <a:rPr lang="en-US"/>
              <a:t>ICON</a:t>
            </a:r>
          </a:p>
        </p:txBody>
      </p:sp>
      <p:cxnSp>
        <p:nvCxnSpPr>
          <p:cNvPr id="43" name="直線コネクタ 42"/>
          <p:cNvCxnSpPr/>
          <p:nvPr userDrawn="1"/>
        </p:nvCxnSpPr>
        <p:spPr>
          <a:xfrm>
            <a:off x="6336051" y="4149080"/>
            <a:ext cx="2208437"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4" name="テキスト プレースホルダー 11"/>
          <p:cNvSpPr>
            <a:spLocks noGrp="1"/>
          </p:cNvSpPr>
          <p:nvPr>
            <p:ph type="body" sz="quarter" idx="45" hasCustomPrompt="1"/>
          </p:nvPr>
        </p:nvSpPr>
        <p:spPr>
          <a:xfrm>
            <a:off x="8832605" y="4293160"/>
            <a:ext cx="2640523" cy="431767"/>
          </a:xfrm>
        </p:spPr>
        <p:txBody>
          <a:bodyPr anchor="ctr">
            <a:noAutofit/>
          </a:bodyPr>
          <a:lstStyle>
            <a:lvl1pPr algn="ct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45" name="テキスト プレースホルダー 11"/>
          <p:cNvSpPr>
            <a:spLocks noGrp="1"/>
          </p:cNvSpPr>
          <p:nvPr>
            <p:ph type="body" sz="quarter" idx="46" hasCustomPrompt="1"/>
          </p:nvPr>
        </p:nvSpPr>
        <p:spPr>
          <a:xfrm>
            <a:off x="8832605" y="4725208"/>
            <a:ext cx="2640523" cy="1392155"/>
          </a:xfrm>
        </p:spPr>
        <p:txBody>
          <a:bodyPr anchor="t">
            <a:noAutofit/>
          </a:bodyPr>
          <a:lstStyle>
            <a:lvl1pPr algn="ct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46" name="円/楕円 45"/>
          <p:cNvSpPr/>
          <p:nvPr userDrawn="1"/>
        </p:nvSpPr>
        <p:spPr>
          <a:xfrm>
            <a:off x="9264691" y="2036845"/>
            <a:ext cx="1872371"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47" name="図プレースホルダー 5"/>
          <p:cNvSpPr>
            <a:spLocks noGrp="1"/>
          </p:cNvSpPr>
          <p:nvPr>
            <p:ph type="pic" sz="quarter" idx="47" hasCustomPrompt="1"/>
          </p:nvPr>
        </p:nvSpPr>
        <p:spPr>
          <a:xfrm>
            <a:off x="9864750" y="2636976"/>
            <a:ext cx="672133" cy="672075"/>
          </a:xfrm>
        </p:spPr>
        <p:txBody>
          <a:bodyPr>
            <a:normAutofit/>
          </a:bodyPr>
          <a:lstStyle>
            <a:lvl1pPr>
              <a:defRPr sz="700">
                <a:latin typeface="UTM Avo" panose="02040603050506020204" pitchFamily="18" charset="0"/>
              </a:defRPr>
            </a:lvl1pPr>
          </a:lstStyle>
          <a:p>
            <a:r>
              <a:rPr lang="en-US"/>
              <a:t>ICON</a:t>
            </a:r>
          </a:p>
        </p:txBody>
      </p:sp>
      <p:cxnSp>
        <p:nvCxnSpPr>
          <p:cNvPr id="48" name="直線コネクタ 47"/>
          <p:cNvCxnSpPr/>
          <p:nvPr userDrawn="1"/>
        </p:nvCxnSpPr>
        <p:spPr>
          <a:xfrm>
            <a:off x="9072612" y="4149080"/>
            <a:ext cx="2208437"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33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 calcmode="lin" valueType="num">
                                      <p:cBhvr>
                                        <p:cTn id="13" dur="500" fill="hold"/>
                                        <p:tgtEl>
                                          <p:spTgt spid="20"/>
                                        </p:tgtEl>
                                        <p:attrNameLst>
                                          <p:attrName>style.rotation</p:attrName>
                                        </p:attrNameLst>
                                      </p:cBhvr>
                                      <p:tavLst>
                                        <p:tav tm="0">
                                          <p:val>
                                            <p:fltVal val="360"/>
                                          </p:val>
                                        </p:tav>
                                        <p:tav tm="100000">
                                          <p:val>
                                            <p:fltVal val="0"/>
                                          </p:val>
                                        </p:tav>
                                      </p:tavLst>
                                    </p:anim>
                                    <p:animEffect transition="in" filter="fade">
                                      <p:cBhvr>
                                        <p:cTn id="14" dur="500"/>
                                        <p:tgtEl>
                                          <p:spTgt spid="20"/>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 calcmode="lin" valueType="num">
                                      <p:cBhvr>
                                        <p:cTn id="19" dur="500" fill="hold"/>
                                        <p:tgtEl>
                                          <p:spTgt spid="21"/>
                                        </p:tgtEl>
                                        <p:attrNameLst>
                                          <p:attrName>style.rotation</p:attrName>
                                        </p:attrNameLst>
                                      </p:cBhvr>
                                      <p:tavLst>
                                        <p:tav tm="0">
                                          <p:val>
                                            <p:fltVal val="360"/>
                                          </p:val>
                                        </p:tav>
                                        <p:tav tm="100000">
                                          <p:val>
                                            <p:fltVal val="0"/>
                                          </p:val>
                                        </p:tav>
                                      </p:tavLst>
                                    </p:anim>
                                    <p:animEffect transition="in" filter="fade">
                                      <p:cBhvr>
                                        <p:cTn id="20" dur="500"/>
                                        <p:tgtEl>
                                          <p:spTgt spid="2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500"/>
                            </p:stCondLst>
                            <p:childTnLst>
                              <p:par>
                                <p:cTn id="26" presetID="2" presetClass="entr" presetSubtype="4" decel="100000" fill="hold" grpId="0" nodeType="after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additive="base">
                                        <p:cTn id="2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additive="base">
                                        <p:cTn id="3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49" presetClass="entr" presetSubtype="0" decel="10000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 calcmode="lin" valueType="num">
                                      <p:cBhvr>
                                        <p:cTn id="39" dur="500" fill="hold"/>
                                        <p:tgtEl>
                                          <p:spTgt spid="36"/>
                                        </p:tgtEl>
                                        <p:attrNameLst>
                                          <p:attrName>style.rotation</p:attrName>
                                        </p:attrNameLst>
                                      </p:cBhvr>
                                      <p:tavLst>
                                        <p:tav tm="0">
                                          <p:val>
                                            <p:fltVal val="360"/>
                                          </p:val>
                                        </p:tav>
                                        <p:tav tm="100000">
                                          <p:val>
                                            <p:fltVal val="0"/>
                                          </p:val>
                                        </p:tav>
                                      </p:tavLst>
                                    </p:anim>
                                    <p:animEffect transition="in" filter="fade">
                                      <p:cBhvr>
                                        <p:cTn id="40" dur="500"/>
                                        <p:tgtEl>
                                          <p:spTgt spid="36"/>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 calcmode="lin" valueType="num">
                                      <p:cBhvr>
                                        <p:cTn id="45" dur="500" fill="hold"/>
                                        <p:tgtEl>
                                          <p:spTgt spid="37"/>
                                        </p:tgtEl>
                                        <p:attrNameLst>
                                          <p:attrName>style.rotation</p:attrName>
                                        </p:attrNameLst>
                                      </p:cBhvr>
                                      <p:tavLst>
                                        <p:tav tm="0">
                                          <p:val>
                                            <p:fltVal val="360"/>
                                          </p:val>
                                        </p:tav>
                                        <p:tav tm="100000">
                                          <p:val>
                                            <p:fltVal val="0"/>
                                          </p:val>
                                        </p:tav>
                                      </p:tavLst>
                                    </p:anim>
                                    <p:animEffect transition="in" filter="fade">
                                      <p:cBhvr>
                                        <p:cTn id="46" dur="500"/>
                                        <p:tgtEl>
                                          <p:spTgt spid="37"/>
                                        </p:tgtEl>
                                      </p:cBhvr>
                                    </p:animEffect>
                                  </p:childTnLst>
                                </p:cTn>
                              </p:par>
                            </p:childTnLst>
                          </p:cTn>
                        </p:par>
                        <p:par>
                          <p:cTn id="47" fill="hold">
                            <p:stCondLst>
                              <p:cond delay="3000"/>
                            </p:stCondLst>
                            <p:childTnLst>
                              <p:par>
                                <p:cTn id="48" presetID="22" presetClass="entr" presetSubtype="8"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500"/>
                                        <p:tgtEl>
                                          <p:spTgt spid="38"/>
                                        </p:tgtEl>
                                      </p:cBhvr>
                                    </p:animEffect>
                                  </p:childTnLst>
                                </p:cTn>
                              </p:par>
                            </p:childTnLst>
                          </p:cTn>
                        </p:par>
                        <p:par>
                          <p:cTn id="51" fill="hold">
                            <p:stCondLst>
                              <p:cond delay="3500"/>
                            </p:stCondLst>
                            <p:childTnLst>
                              <p:par>
                                <p:cTn id="52" presetID="2" presetClass="entr" presetSubtype="4" decel="100000" fill="hold" grpId="0" nodeType="afterEffect">
                                  <p:stCondLst>
                                    <p:cond delay="0"/>
                                  </p:stCondLst>
                                  <p:childTnLst>
                                    <p:set>
                                      <p:cBhvr>
                                        <p:cTn id="53" dur="1" fill="hold">
                                          <p:stCondLst>
                                            <p:cond delay="0"/>
                                          </p:stCondLst>
                                        </p:cTn>
                                        <p:tgtEl>
                                          <p:spTgt spid="34">
                                            <p:txEl>
                                              <p:pRg st="0" end="0"/>
                                            </p:txEl>
                                          </p:spTgt>
                                        </p:tgtEl>
                                        <p:attrNameLst>
                                          <p:attrName>style.visibility</p:attrName>
                                        </p:attrNameLst>
                                      </p:cBhvr>
                                      <p:to>
                                        <p:strVal val="visible"/>
                                      </p:to>
                                    </p:set>
                                    <p:anim calcmode="lin" valueType="num">
                                      <p:cBhvr additive="base">
                                        <p:cTn id="54"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500"/>
                                  </p:stCondLst>
                                  <p:childTnLst>
                                    <p:set>
                                      <p:cBhvr>
                                        <p:cTn id="57" dur="1" fill="hold">
                                          <p:stCondLst>
                                            <p:cond delay="0"/>
                                          </p:stCondLst>
                                        </p:cTn>
                                        <p:tgtEl>
                                          <p:spTgt spid="35">
                                            <p:txEl>
                                              <p:pRg st="0" end="0"/>
                                            </p:txEl>
                                          </p:spTgt>
                                        </p:tgtEl>
                                        <p:attrNameLst>
                                          <p:attrName>style.visibility</p:attrName>
                                        </p:attrNameLst>
                                      </p:cBhvr>
                                      <p:to>
                                        <p:strVal val="visible"/>
                                      </p:to>
                                    </p:set>
                                    <p:anim calcmode="lin" valueType="num">
                                      <p:cBhvr additive="base">
                                        <p:cTn id="58"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49" presetClass="entr" presetSubtype="0" decel="100000"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 calcmode="lin" valueType="num">
                                      <p:cBhvr>
                                        <p:cTn id="65" dur="500" fill="hold"/>
                                        <p:tgtEl>
                                          <p:spTgt spid="41"/>
                                        </p:tgtEl>
                                        <p:attrNameLst>
                                          <p:attrName>style.rotation</p:attrName>
                                        </p:attrNameLst>
                                      </p:cBhvr>
                                      <p:tavLst>
                                        <p:tav tm="0">
                                          <p:val>
                                            <p:fltVal val="360"/>
                                          </p:val>
                                        </p:tav>
                                        <p:tav tm="100000">
                                          <p:val>
                                            <p:fltVal val="0"/>
                                          </p:val>
                                        </p:tav>
                                      </p:tavLst>
                                    </p:anim>
                                    <p:animEffect transition="in" filter="fade">
                                      <p:cBhvr>
                                        <p:cTn id="66" dur="500"/>
                                        <p:tgtEl>
                                          <p:spTgt spid="41"/>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p:cTn id="69" dur="500" fill="hold"/>
                                        <p:tgtEl>
                                          <p:spTgt spid="42"/>
                                        </p:tgtEl>
                                        <p:attrNameLst>
                                          <p:attrName>ppt_w</p:attrName>
                                        </p:attrNameLst>
                                      </p:cBhvr>
                                      <p:tavLst>
                                        <p:tav tm="0">
                                          <p:val>
                                            <p:fltVal val="0"/>
                                          </p:val>
                                        </p:tav>
                                        <p:tav tm="100000">
                                          <p:val>
                                            <p:strVal val="#ppt_w"/>
                                          </p:val>
                                        </p:tav>
                                      </p:tavLst>
                                    </p:anim>
                                    <p:anim calcmode="lin" valueType="num">
                                      <p:cBhvr>
                                        <p:cTn id="70" dur="500" fill="hold"/>
                                        <p:tgtEl>
                                          <p:spTgt spid="42"/>
                                        </p:tgtEl>
                                        <p:attrNameLst>
                                          <p:attrName>ppt_h</p:attrName>
                                        </p:attrNameLst>
                                      </p:cBhvr>
                                      <p:tavLst>
                                        <p:tav tm="0">
                                          <p:val>
                                            <p:fltVal val="0"/>
                                          </p:val>
                                        </p:tav>
                                        <p:tav tm="100000">
                                          <p:val>
                                            <p:strVal val="#ppt_h"/>
                                          </p:val>
                                        </p:tav>
                                      </p:tavLst>
                                    </p:anim>
                                    <p:anim calcmode="lin" valueType="num">
                                      <p:cBhvr>
                                        <p:cTn id="71" dur="500" fill="hold"/>
                                        <p:tgtEl>
                                          <p:spTgt spid="42"/>
                                        </p:tgtEl>
                                        <p:attrNameLst>
                                          <p:attrName>style.rotation</p:attrName>
                                        </p:attrNameLst>
                                      </p:cBhvr>
                                      <p:tavLst>
                                        <p:tav tm="0">
                                          <p:val>
                                            <p:fltVal val="360"/>
                                          </p:val>
                                        </p:tav>
                                        <p:tav tm="100000">
                                          <p:val>
                                            <p:fltVal val="0"/>
                                          </p:val>
                                        </p:tav>
                                      </p:tavLst>
                                    </p:anim>
                                    <p:animEffect transition="in" filter="fade">
                                      <p:cBhvr>
                                        <p:cTn id="72" dur="500"/>
                                        <p:tgtEl>
                                          <p:spTgt spid="42"/>
                                        </p:tgtEl>
                                      </p:cBhvr>
                                    </p:animEffect>
                                  </p:childTnLst>
                                </p:cTn>
                              </p:par>
                            </p:childTnLst>
                          </p:cTn>
                        </p:par>
                        <p:par>
                          <p:cTn id="73" fill="hold">
                            <p:stCondLst>
                              <p:cond delay="5000"/>
                            </p:stCondLst>
                            <p:childTnLst>
                              <p:par>
                                <p:cTn id="74" presetID="22" presetClass="entr" presetSubtype="8" fill="hold" nodeType="after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cTn>
                              </p:par>
                            </p:childTnLst>
                          </p:cTn>
                        </p:par>
                        <p:par>
                          <p:cTn id="77" fill="hold">
                            <p:stCondLst>
                              <p:cond delay="5500"/>
                            </p:stCondLst>
                            <p:childTnLst>
                              <p:par>
                                <p:cTn id="78" presetID="2" presetClass="entr" presetSubtype="4" decel="100000" fill="hold" grpId="0" nodeType="afterEffect">
                                  <p:stCondLst>
                                    <p:cond delay="0"/>
                                  </p:stCondLst>
                                  <p:childTnLst>
                                    <p:set>
                                      <p:cBhvr>
                                        <p:cTn id="79" dur="1" fill="hold">
                                          <p:stCondLst>
                                            <p:cond delay="0"/>
                                          </p:stCondLst>
                                        </p:cTn>
                                        <p:tgtEl>
                                          <p:spTgt spid="39">
                                            <p:txEl>
                                              <p:pRg st="0" end="0"/>
                                            </p:txEl>
                                          </p:spTgt>
                                        </p:tgtEl>
                                        <p:attrNameLst>
                                          <p:attrName>style.visibility</p:attrName>
                                        </p:attrNameLst>
                                      </p:cBhvr>
                                      <p:to>
                                        <p:strVal val="visible"/>
                                      </p:to>
                                    </p:set>
                                    <p:anim calcmode="lin" valueType="num">
                                      <p:cBhvr additive="base">
                                        <p:cTn id="80"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500"/>
                                  </p:stCondLst>
                                  <p:childTnLst>
                                    <p:set>
                                      <p:cBhvr>
                                        <p:cTn id="83" dur="1" fill="hold">
                                          <p:stCondLst>
                                            <p:cond delay="0"/>
                                          </p:stCondLst>
                                        </p:cTn>
                                        <p:tgtEl>
                                          <p:spTgt spid="40">
                                            <p:txEl>
                                              <p:pRg st="0" end="0"/>
                                            </p:txEl>
                                          </p:spTgt>
                                        </p:tgtEl>
                                        <p:attrNameLst>
                                          <p:attrName>style.visibility</p:attrName>
                                        </p:attrNameLst>
                                      </p:cBhvr>
                                      <p:to>
                                        <p:strVal val="visible"/>
                                      </p:to>
                                    </p:set>
                                    <p:anim calcmode="lin" valueType="num">
                                      <p:cBhvr additive="base">
                                        <p:cTn id="84"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6500"/>
                            </p:stCondLst>
                            <p:childTnLst>
                              <p:par>
                                <p:cTn id="87" presetID="49" presetClass="entr" presetSubtype="0" decel="10000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p:cTn id="89" dur="500" fill="hold"/>
                                        <p:tgtEl>
                                          <p:spTgt spid="46"/>
                                        </p:tgtEl>
                                        <p:attrNameLst>
                                          <p:attrName>ppt_w</p:attrName>
                                        </p:attrNameLst>
                                      </p:cBhvr>
                                      <p:tavLst>
                                        <p:tav tm="0">
                                          <p:val>
                                            <p:fltVal val="0"/>
                                          </p:val>
                                        </p:tav>
                                        <p:tav tm="100000">
                                          <p:val>
                                            <p:strVal val="#ppt_w"/>
                                          </p:val>
                                        </p:tav>
                                      </p:tavLst>
                                    </p:anim>
                                    <p:anim calcmode="lin" valueType="num">
                                      <p:cBhvr>
                                        <p:cTn id="90" dur="500" fill="hold"/>
                                        <p:tgtEl>
                                          <p:spTgt spid="46"/>
                                        </p:tgtEl>
                                        <p:attrNameLst>
                                          <p:attrName>ppt_h</p:attrName>
                                        </p:attrNameLst>
                                      </p:cBhvr>
                                      <p:tavLst>
                                        <p:tav tm="0">
                                          <p:val>
                                            <p:fltVal val="0"/>
                                          </p:val>
                                        </p:tav>
                                        <p:tav tm="100000">
                                          <p:val>
                                            <p:strVal val="#ppt_h"/>
                                          </p:val>
                                        </p:tav>
                                      </p:tavLst>
                                    </p:anim>
                                    <p:anim calcmode="lin" valueType="num">
                                      <p:cBhvr>
                                        <p:cTn id="91" dur="500" fill="hold"/>
                                        <p:tgtEl>
                                          <p:spTgt spid="46"/>
                                        </p:tgtEl>
                                        <p:attrNameLst>
                                          <p:attrName>style.rotation</p:attrName>
                                        </p:attrNameLst>
                                      </p:cBhvr>
                                      <p:tavLst>
                                        <p:tav tm="0">
                                          <p:val>
                                            <p:fltVal val="360"/>
                                          </p:val>
                                        </p:tav>
                                        <p:tav tm="100000">
                                          <p:val>
                                            <p:fltVal val="0"/>
                                          </p:val>
                                        </p:tav>
                                      </p:tavLst>
                                    </p:anim>
                                    <p:animEffect transition="in" filter="fade">
                                      <p:cBhvr>
                                        <p:cTn id="92" dur="500"/>
                                        <p:tgtEl>
                                          <p:spTgt spid="46"/>
                                        </p:tgtEl>
                                      </p:cBhvr>
                                    </p:animEffect>
                                  </p:childTnLst>
                                </p:cTn>
                              </p:par>
                              <p:par>
                                <p:cTn id="93" presetID="49" presetClass="entr" presetSubtype="0" decel="100000"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 calcmode="lin" valueType="num">
                                      <p:cBhvr>
                                        <p:cTn id="97" dur="500" fill="hold"/>
                                        <p:tgtEl>
                                          <p:spTgt spid="47"/>
                                        </p:tgtEl>
                                        <p:attrNameLst>
                                          <p:attrName>style.rotation</p:attrName>
                                        </p:attrNameLst>
                                      </p:cBhvr>
                                      <p:tavLst>
                                        <p:tav tm="0">
                                          <p:val>
                                            <p:fltVal val="360"/>
                                          </p:val>
                                        </p:tav>
                                        <p:tav tm="100000">
                                          <p:val>
                                            <p:fltVal val="0"/>
                                          </p:val>
                                        </p:tav>
                                      </p:tavLst>
                                    </p:anim>
                                    <p:animEffect transition="in" filter="fade">
                                      <p:cBhvr>
                                        <p:cTn id="98" dur="500"/>
                                        <p:tgtEl>
                                          <p:spTgt spid="47"/>
                                        </p:tgtEl>
                                      </p:cBhvr>
                                    </p:animEffect>
                                  </p:childTnLst>
                                </p:cTn>
                              </p:par>
                            </p:childTnLst>
                          </p:cTn>
                        </p:par>
                        <p:par>
                          <p:cTn id="99" fill="hold">
                            <p:stCondLst>
                              <p:cond delay="7000"/>
                            </p:stCondLst>
                            <p:childTnLst>
                              <p:par>
                                <p:cTn id="100" presetID="22" presetClass="entr" presetSubtype="8" fill="hold" nodeType="after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wipe(left)">
                                      <p:cBhvr>
                                        <p:cTn id="102" dur="500"/>
                                        <p:tgtEl>
                                          <p:spTgt spid="48"/>
                                        </p:tgtEl>
                                      </p:cBhvr>
                                    </p:animEffect>
                                  </p:childTnLst>
                                </p:cTn>
                              </p:par>
                            </p:childTnLst>
                          </p:cTn>
                        </p:par>
                        <p:par>
                          <p:cTn id="103" fill="hold">
                            <p:stCondLst>
                              <p:cond delay="7500"/>
                            </p:stCondLst>
                            <p:childTnLst>
                              <p:par>
                                <p:cTn id="104" presetID="2" presetClass="entr" presetSubtype="4" decel="100000" fill="hold" grpId="0" nodeType="afterEffect">
                                  <p:stCondLst>
                                    <p:cond delay="0"/>
                                  </p:stCondLst>
                                  <p:childTnLst>
                                    <p:set>
                                      <p:cBhvr>
                                        <p:cTn id="105" dur="1" fill="hold">
                                          <p:stCondLst>
                                            <p:cond delay="0"/>
                                          </p:stCondLst>
                                        </p:cTn>
                                        <p:tgtEl>
                                          <p:spTgt spid="44">
                                            <p:txEl>
                                              <p:pRg st="0" end="0"/>
                                            </p:txEl>
                                          </p:spTgt>
                                        </p:tgtEl>
                                        <p:attrNameLst>
                                          <p:attrName>style.visibility</p:attrName>
                                        </p:attrNameLst>
                                      </p:cBhvr>
                                      <p:to>
                                        <p:strVal val="visible"/>
                                      </p:to>
                                    </p:set>
                                    <p:anim calcmode="lin" valueType="num">
                                      <p:cBhvr additive="base">
                                        <p:cTn id="106"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44">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500"/>
                                  </p:stCondLst>
                                  <p:childTnLst>
                                    <p:set>
                                      <p:cBhvr>
                                        <p:cTn id="109" dur="1" fill="hold">
                                          <p:stCondLst>
                                            <p:cond delay="0"/>
                                          </p:stCondLst>
                                        </p:cTn>
                                        <p:tgtEl>
                                          <p:spTgt spid="45">
                                            <p:txEl>
                                              <p:pRg st="0" end="0"/>
                                            </p:txEl>
                                          </p:spTgt>
                                        </p:tgtEl>
                                        <p:attrNameLst>
                                          <p:attrName>style.visibility</p:attrName>
                                        </p:attrNameLst>
                                      </p:cBhvr>
                                      <p:to>
                                        <p:strVal val="visible"/>
                                      </p:to>
                                    </p:set>
                                    <p:anim calcmode="lin" valueType="num">
                                      <p:cBhvr additive="base">
                                        <p:cTn id="110"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4"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bldP spid="21" grpId="0"/>
      <p:bldP spid="34" grpId="0" build="p">
        <p:tmplLst>
          <p:tmpl lvl="1">
            <p:tnLst>
              <p:par>
                <p:cTn presetID="2" presetClass="entr" presetSubtype="4"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animBg="1"/>
      <p:bldP spid="37" grpId="0"/>
      <p:bldP spid="39" grpId="0" build="p">
        <p:tmplLst>
          <p:tmpl lvl="1">
            <p:tnLst>
              <p:par>
                <p:cTn presetID="2" presetClass="entr" presetSubtype="4"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5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animBg="1"/>
      <p:bldP spid="42" grpId="0"/>
      <p:bldP spid="44" grpId="0" build="p">
        <p:tmplLst>
          <p:tmpl lvl="1">
            <p:tnLst>
              <p:par>
                <p:cTn presetID="2" presetClass="entr" presetSubtype="4" decel="10000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ppt_x"/>
                          </p:val>
                        </p:tav>
                        <p:tav tm="100000">
                          <p:val>
                            <p:strVal val="#ppt_x"/>
                          </p:val>
                        </p:tav>
                      </p:tavLst>
                    </p:anim>
                    <p:anim calcmode="lin" valueType="num">
                      <p:cBhvr additive="base">
                        <p:cTn dur="500" fill="hold"/>
                        <p:tgtEl>
                          <p:spTgt spid="44"/>
                        </p:tgtEl>
                        <p:attrNameLst>
                          <p:attrName>ppt_y</p:attrName>
                        </p:attrNameLst>
                      </p:cBhvr>
                      <p:tavLst>
                        <p:tav tm="0">
                          <p:val>
                            <p:strVal val="1+#ppt_h/2"/>
                          </p:val>
                        </p:tav>
                        <p:tav tm="100000">
                          <p:val>
                            <p:strVal val="#ppt_y"/>
                          </p:val>
                        </p:tav>
                      </p:tavLst>
                    </p:anim>
                  </p:childTnLst>
                </p:cTn>
              </p:par>
            </p:tnLst>
          </p:tmpl>
        </p:tmplLst>
      </p:bldP>
      <p:bldP spid="45" grpId="0" build="p">
        <p:tmplLst>
          <p:tmpl lvl="1">
            <p:tnLst>
              <p:par>
                <p:cTn presetID="2" presetClass="entr" presetSubtype="4" decel="100000" fill="hold" nodeType="withEffect">
                  <p:stCondLst>
                    <p:cond delay="5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animBg="1"/>
      <p:bldP spid="47"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正方形/長方形 8"/>
          <p:cNvSpPr/>
          <p:nvPr userDrawn="1"/>
        </p:nvSpPr>
        <p:spPr>
          <a:xfrm>
            <a:off x="112" y="3356992"/>
            <a:ext cx="1727029"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4" name="正方形/長方形 23"/>
          <p:cNvSpPr/>
          <p:nvPr userDrawn="1"/>
        </p:nvSpPr>
        <p:spPr>
          <a:xfrm>
            <a:off x="1727197" y="3355441"/>
            <a:ext cx="2160427" cy="145631"/>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5" name="正方形/長方形 24"/>
          <p:cNvSpPr/>
          <p:nvPr userDrawn="1"/>
        </p:nvSpPr>
        <p:spPr>
          <a:xfrm>
            <a:off x="3887594" y="3348684"/>
            <a:ext cx="2208437"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6" name="正方形/長方形 25"/>
          <p:cNvSpPr/>
          <p:nvPr userDrawn="1"/>
        </p:nvSpPr>
        <p:spPr>
          <a:xfrm>
            <a:off x="6096006" y="3348684"/>
            <a:ext cx="2160427" cy="1523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7" name="正方形/長方形 26"/>
          <p:cNvSpPr/>
          <p:nvPr userDrawn="1"/>
        </p:nvSpPr>
        <p:spPr>
          <a:xfrm>
            <a:off x="8256491" y="3348684"/>
            <a:ext cx="2160427"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9" name="正方形/長方形 28"/>
          <p:cNvSpPr/>
          <p:nvPr userDrawn="1"/>
        </p:nvSpPr>
        <p:spPr>
          <a:xfrm>
            <a:off x="10416856" y="3356992"/>
            <a:ext cx="1775146"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95CD8C00-E2A5-4FC6-8083-ED74EF390C34}"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670927" y="4293160"/>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670927" y="4677204"/>
            <a:ext cx="2081760" cy="1392155"/>
          </a:xfrm>
        </p:spPr>
        <p:txBody>
          <a:bodyPr anchor="t">
            <a:noAutofit/>
          </a:bodyPr>
          <a:lstStyle>
            <a:lvl1pPr algn="ctr">
              <a:defRPr sz="1200">
                <a:solidFill>
                  <a:schemeClr val="bg1"/>
                </a:solidFill>
                <a:latin typeface="UTM Avo" panose="02040603050506020204" pitchFamily="18"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25" hasCustomPrompt="1"/>
          </p:nvPr>
        </p:nvSpPr>
        <p:spPr>
          <a:xfrm>
            <a:off x="2862012" y="4293160"/>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6" hasCustomPrompt="1"/>
          </p:nvPr>
        </p:nvSpPr>
        <p:spPr>
          <a:xfrm>
            <a:off x="2862012" y="4677204"/>
            <a:ext cx="2081760" cy="1392155"/>
          </a:xfrm>
        </p:spPr>
        <p:txBody>
          <a:bodyPr anchor="t">
            <a:noAutofit/>
          </a:bodyPr>
          <a:lstStyle>
            <a:lvl1pPr algn="ctr">
              <a:defRPr sz="1200">
                <a:solidFill>
                  <a:schemeClr val="bg1"/>
                </a:solidFill>
                <a:latin typeface="UTM Avo" panose="02040603050506020204" pitchFamily="18" charset="0"/>
              </a:defRPr>
            </a:lvl1pPr>
          </a:lstStyle>
          <a:p>
            <a:pPr lvl="0"/>
            <a:r>
              <a:rPr lang="en-US" altLang="ja-JP" dirty="0"/>
              <a:t>Text Here</a:t>
            </a:r>
            <a:endParaRPr lang="en-US" dirty="0"/>
          </a:p>
        </p:txBody>
      </p:sp>
      <p:sp>
        <p:nvSpPr>
          <p:cNvPr id="34" name="テキスト プレースホルダー 11"/>
          <p:cNvSpPr>
            <a:spLocks noGrp="1"/>
          </p:cNvSpPr>
          <p:nvPr>
            <p:ph type="body" sz="quarter" idx="27" hasCustomPrompt="1"/>
          </p:nvPr>
        </p:nvSpPr>
        <p:spPr>
          <a:xfrm>
            <a:off x="5054409" y="4293160"/>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28" hasCustomPrompt="1"/>
          </p:nvPr>
        </p:nvSpPr>
        <p:spPr>
          <a:xfrm>
            <a:off x="5054409" y="4677204"/>
            <a:ext cx="2081760" cy="1392155"/>
          </a:xfrm>
        </p:spPr>
        <p:txBody>
          <a:bodyPr anchor="t">
            <a:noAutofit/>
          </a:bodyPr>
          <a:lstStyle>
            <a:lvl1pPr algn="ctr">
              <a:defRPr sz="1200">
                <a:solidFill>
                  <a:schemeClr val="bg1"/>
                </a:solidFill>
                <a:latin typeface="UTM Avo" panose="02040603050506020204" pitchFamily="18" charset="0"/>
              </a:defRPr>
            </a:lvl1pPr>
          </a:lstStyle>
          <a:p>
            <a:pPr lvl="0"/>
            <a:r>
              <a:rPr lang="en-US" altLang="ja-JP" dirty="0"/>
              <a:t>Text Here</a:t>
            </a:r>
            <a:endParaRPr lang="en-US" dirty="0"/>
          </a:p>
        </p:txBody>
      </p:sp>
      <p:sp>
        <p:nvSpPr>
          <p:cNvPr id="36" name="テキスト プレースホルダー 11"/>
          <p:cNvSpPr>
            <a:spLocks noGrp="1"/>
          </p:cNvSpPr>
          <p:nvPr>
            <p:ph type="body" sz="quarter" idx="29" hasCustomPrompt="1"/>
          </p:nvPr>
        </p:nvSpPr>
        <p:spPr>
          <a:xfrm>
            <a:off x="7232189" y="4293160"/>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37" name="テキスト プレースホルダー 11"/>
          <p:cNvSpPr>
            <a:spLocks noGrp="1"/>
          </p:cNvSpPr>
          <p:nvPr>
            <p:ph type="body" sz="quarter" idx="30" hasCustomPrompt="1"/>
          </p:nvPr>
        </p:nvSpPr>
        <p:spPr>
          <a:xfrm>
            <a:off x="7232189" y="4677204"/>
            <a:ext cx="2081760" cy="1392155"/>
          </a:xfrm>
        </p:spPr>
        <p:txBody>
          <a:bodyPr anchor="t">
            <a:noAutofit/>
          </a:bodyPr>
          <a:lstStyle>
            <a:lvl1pPr algn="ctr">
              <a:defRPr sz="1200">
                <a:solidFill>
                  <a:schemeClr val="bg1"/>
                </a:solidFill>
                <a:latin typeface="UTM Avo" panose="02040603050506020204" pitchFamily="18"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9408655" y="4293161"/>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39" name="テキスト プレースホルダー 11"/>
          <p:cNvSpPr>
            <a:spLocks noGrp="1"/>
          </p:cNvSpPr>
          <p:nvPr>
            <p:ph type="body" sz="quarter" idx="32" hasCustomPrompt="1"/>
          </p:nvPr>
        </p:nvSpPr>
        <p:spPr>
          <a:xfrm>
            <a:off x="9408655" y="4677205"/>
            <a:ext cx="2081760" cy="1392155"/>
          </a:xfrm>
        </p:spPr>
        <p:txBody>
          <a:bodyPr anchor="t">
            <a:noAutofit/>
          </a:bodyPr>
          <a:lstStyle>
            <a:lvl1pPr algn="ctr">
              <a:defRPr sz="1200">
                <a:solidFill>
                  <a:schemeClr val="bg1"/>
                </a:solidFill>
                <a:latin typeface="UTM Avo" panose="02040603050506020204" pitchFamily="18" charset="0"/>
              </a:defRPr>
            </a:lvl1pPr>
          </a:lstStyle>
          <a:p>
            <a:pPr lvl="0"/>
            <a:r>
              <a:rPr lang="en-US" altLang="ja-JP" dirty="0"/>
              <a:t>Text Here</a:t>
            </a:r>
            <a:endParaRPr lang="en-US" dirty="0"/>
          </a:p>
        </p:txBody>
      </p:sp>
      <p:sp useBgFill="1">
        <p:nvSpPr>
          <p:cNvPr id="40" name="円/楕円 39"/>
          <p:cNvSpPr/>
          <p:nvPr userDrawn="1"/>
        </p:nvSpPr>
        <p:spPr>
          <a:xfrm>
            <a:off x="958983" y="2660928"/>
            <a:ext cx="1536304" cy="153617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41" name="テキスト プレースホルダー 11"/>
          <p:cNvSpPr>
            <a:spLocks noGrp="1"/>
          </p:cNvSpPr>
          <p:nvPr>
            <p:ph type="body" sz="quarter" idx="33" hasCustomPrompt="1"/>
          </p:nvPr>
        </p:nvSpPr>
        <p:spPr>
          <a:xfrm>
            <a:off x="965702" y="3213130"/>
            <a:ext cx="1513384" cy="431767"/>
          </a:xfrm>
        </p:spPr>
        <p:txBody>
          <a:bodyPr anchor="ctr">
            <a:noAutofit/>
          </a:bodyPr>
          <a:lstStyle>
            <a:lvl1pPr algn="ctr">
              <a:defRPr sz="3200">
                <a:solidFill>
                  <a:schemeClr val="bg2"/>
                </a:solidFill>
                <a:latin typeface="UTM Avo" panose="02040603050506020204" pitchFamily="18" charset="0"/>
              </a:defRPr>
            </a:lvl1pPr>
          </a:lstStyle>
          <a:p>
            <a:pPr lvl="0"/>
            <a:r>
              <a:rPr lang="en-US" altLang="ja-JP" dirty="0"/>
              <a:t>00:00</a:t>
            </a:r>
            <a:endParaRPr lang="en-US" dirty="0"/>
          </a:p>
        </p:txBody>
      </p:sp>
      <p:sp useBgFill="1">
        <p:nvSpPr>
          <p:cNvPr id="42" name="円/楕円 41"/>
          <p:cNvSpPr/>
          <p:nvPr userDrawn="1"/>
        </p:nvSpPr>
        <p:spPr>
          <a:xfrm>
            <a:off x="3119411" y="2667048"/>
            <a:ext cx="1536304" cy="153617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43" name="テキスト プレースホルダー 11"/>
          <p:cNvSpPr>
            <a:spLocks noGrp="1"/>
          </p:cNvSpPr>
          <p:nvPr>
            <p:ph type="body" sz="quarter" idx="34" hasCustomPrompt="1"/>
          </p:nvPr>
        </p:nvSpPr>
        <p:spPr>
          <a:xfrm>
            <a:off x="3126129" y="3219250"/>
            <a:ext cx="1513384" cy="431767"/>
          </a:xfrm>
        </p:spPr>
        <p:txBody>
          <a:bodyPr anchor="ctr">
            <a:noAutofit/>
          </a:bodyPr>
          <a:lstStyle>
            <a:lvl1pPr algn="ctr">
              <a:defRPr sz="3200">
                <a:solidFill>
                  <a:schemeClr val="bg2"/>
                </a:solidFill>
                <a:latin typeface="UTM Avo" panose="02040603050506020204" pitchFamily="18" charset="0"/>
              </a:defRPr>
            </a:lvl1pPr>
          </a:lstStyle>
          <a:p>
            <a:pPr lvl="0"/>
            <a:r>
              <a:rPr lang="en-US" altLang="ja-JP" dirty="0"/>
              <a:t>00:00</a:t>
            </a:r>
            <a:endParaRPr lang="en-US" dirty="0"/>
          </a:p>
        </p:txBody>
      </p:sp>
      <p:sp useBgFill="1">
        <p:nvSpPr>
          <p:cNvPr id="44" name="円/楕円 43"/>
          <p:cNvSpPr/>
          <p:nvPr userDrawn="1"/>
        </p:nvSpPr>
        <p:spPr>
          <a:xfrm>
            <a:off x="5327847" y="2660928"/>
            <a:ext cx="1536304" cy="153617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45" name="テキスト プレースホルダー 11"/>
          <p:cNvSpPr>
            <a:spLocks noGrp="1"/>
          </p:cNvSpPr>
          <p:nvPr>
            <p:ph type="body" sz="quarter" idx="35" hasCustomPrompt="1"/>
          </p:nvPr>
        </p:nvSpPr>
        <p:spPr>
          <a:xfrm>
            <a:off x="5334567" y="3213130"/>
            <a:ext cx="1513384" cy="431767"/>
          </a:xfrm>
        </p:spPr>
        <p:txBody>
          <a:bodyPr anchor="ctr">
            <a:noAutofit/>
          </a:bodyPr>
          <a:lstStyle>
            <a:lvl1pPr algn="ctr">
              <a:defRPr sz="3200">
                <a:solidFill>
                  <a:schemeClr val="bg2"/>
                </a:solidFill>
                <a:latin typeface="UTM Avo" panose="02040603050506020204" pitchFamily="18" charset="0"/>
              </a:defRPr>
            </a:lvl1pPr>
          </a:lstStyle>
          <a:p>
            <a:pPr lvl="0"/>
            <a:r>
              <a:rPr lang="en-US" altLang="ja-JP" dirty="0"/>
              <a:t>00:00</a:t>
            </a:r>
            <a:endParaRPr lang="en-US" dirty="0"/>
          </a:p>
        </p:txBody>
      </p:sp>
      <p:sp useBgFill="1">
        <p:nvSpPr>
          <p:cNvPr id="46" name="円/楕円 45"/>
          <p:cNvSpPr/>
          <p:nvPr userDrawn="1"/>
        </p:nvSpPr>
        <p:spPr>
          <a:xfrm>
            <a:off x="7488275" y="2642899"/>
            <a:ext cx="1536304" cy="153617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47" name="テキスト プレースホルダー 11"/>
          <p:cNvSpPr>
            <a:spLocks noGrp="1"/>
          </p:cNvSpPr>
          <p:nvPr>
            <p:ph type="body" sz="quarter" idx="36" hasCustomPrompt="1"/>
          </p:nvPr>
        </p:nvSpPr>
        <p:spPr>
          <a:xfrm>
            <a:off x="7494994" y="3195101"/>
            <a:ext cx="1513384" cy="431767"/>
          </a:xfrm>
        </p:spPr>
        <p:txBody>
          <a:bodyPr anchor="ctr">
            <a:noAutofit/>
          </a:bodyPr>
          <a:lstStyle>
            <a:lvl1pPr algn="ctr">
              <a:defRPr sz="3200">
                <a:solidFill>
                  <a:schemeClr val="bg2"/>
                </a:solidFill>
                <a:latin typeface="UTM Avo" panose="02040603050506020204" pitchFamily="18" charset="0"/>
              </a:defRPr>
            </a:lvl1pPr>
          </a:lstStyle>
          <a:p>
            <a:pPr lvl="0"/>
            <a:r>
              <a:rPr lang="en-US" altLang="ja-JP" dirty="0"/>
              <a:t>00:00</a:t>
            </a:r>
            <a:endParaRPr lang="en-US" dirty="0"/>
          </a:p>
        </p:txBody>
      </p:sp>
      <p:sp useBgFill="1">
        <p:nvSpPr>
          <p:cNvPr id="48" name="円/楕円 47"/>
          <p:cNvSpPr/>
          <p:nvPr userDrawn="1"/>
        </p:nvSpPr>
        <p:spPr>
          <a:xfrm>
            <a:off x="9648703" y="2660928"/>
            <a:ext cx="1536304" cy="153617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49" name="テキスト プレースホルダー 11"/>
          <p:cNvSpPr>
            <a:spLocks noGrp="1"/>
          </p:cNvSpPr>
          <p:nvPr>
            <p:ph type="body" sz="quarter" idx="37" hasCustomPrompt="1"/>
          </p:nvPr>
        </p:nvSpPr>
        <p:spPr>
          <a:xfrm>
            <a:off x="9655421" y="3213130"/>
            <a:ext cx="1513384" cy="431767"/>
          </a:xfrm>
        </p:spPr>
        <p:txBody>
          <a:bodyPr anchor="ctr">
            <a:noAutofit/>
          </a:bodyPr>
          <a:lstStyle>
            <a:lvl1pPr algn="ctr">
              <a:defRPr sz="3200">
                <a:solidFill>
                  <a:schemeClr val="bg2"/>
                </a:solidFill>
                <a:latin typeface="UTM Avo" panose="02040603050506020204" pitchFamily="18" charset="0"/>
              </a:defRPr>
            </a:lvl1pPr>
          </a:lstStyle>
          <a:p>
            <a:pPr lvl="0"/>
            <a:r>
              <a:rPr lang="en-US" altLang="ja-JP" dirty="0"/>
              <a:t>00:00</a:t>
            </a:r>
            <a:endParaRPr lang="en-US" dirty="0"/>
          </a:p>
        </p:txBody>
      </p:sp>
    </p:spTree>
    <p:extLst>
      <p:ext uri="{BB962C8B-B14F-4D97-AF65-F5344CB8AC3E}">
        <p14:creationId xmlns:p14="http://schemas.microsoft.com/office/powerpoint/2010/main" val="338647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 calcmode="lin" valueType="num">
                                      <p:cBhvr>
                                        <p:cTn id="17" dur="500" fill="hold"/>
                                        <p:tgtEl>
                                          <p:spTgt spid="40"/>
                                        </p:tgtEl>
                                        <p:attrNameLst>
                                          <p:attrName>style.rotation</p:attrName>
                                        </p:attrNameLst>
                                      </p:cBhvr>
                                      <p:tavLst>
                                        <p:tav tm="0">
                                          <p:val>
                                            <p:fltVal val="360"/>
                                          </p:val>
                                        </p:tav>
                                        <p:tav tm="100000">
                                          <p:val>
                                            <p:fltVal val="0"/>
                                          </p:val>
                                        </p:tav>
                                      </p:tavLst>
                                    </p:anim>
                                    <p:animEffect transition="in" filter="fade">
                                      <p:cBhvr>
                                        <p:cTn id="18" dur="500"/>
                                        <p:tgtEl>
                                          <p:spTgt spid="40"/>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41">
                                            <p:txEl>
                                              <p:pRg st="0" end="0"/>
                                            </p:txEl>
                                          </p:spTgt>
                                        </p:tgtEl>
                                        <p:attrNameLst>
                                          <p:attrName>style.visibility</p:attrName>
                                        </p:attrNameLst>
                                      </p:cBhvr>
                                      <p:to>
                                        <p:strVal val="visible"/>
                                      </p:to>
                                    </p:set>
                                    <p:anim calcmode="lin" valueType="num">
                                      <p:cBhvr>
                                        <p:cTn id="21"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23" dur="5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24" dur="500"/>
                                        <p:tgtEl>
                                          <p:spTgt spid="41">
                                            <p:txEl>
                                              <p:pRg st="0" end="0"/>
                                            </p:txEl>
                                          </p:spTgt>
                                        </p:tgtEl>
                                      </p:cBhvr>
                                    </p:animEffect>
                                  </p:childTnLst>
                                </p:cTn>
                              </p:par>
                            </p:childTnLst>
                          </p:cTn>
                        </p:par>
                        <p:par>
                          <p:cTn id="25" fill="hold">
                            <p:stCondLst>
                              <p:cond delay="1500"/>
                            </p:stCondLst>
                            <p:childTnLst>
                              <p:par>
                                <p:cTn id="26" presetID="2" presetClass="entr" presetSubtype="4" decel="100000" fill="hold" grpId="0" nodeType="afterEffect">
                                  <p:stCondLst>
                                    <p:cond delay="250"/>
                                  </p:stCondLst>
                                  <p:childTnLst>
                                    <p:set>
                                      <p:cBhvr>
                                        <p:cTn id="27" dur="1" fill="hold">
                                          <p:stCondLst>
                                            <p:cond delay="0"/>
                                          </p:stCondLst>
                                        </p:cTn>
                                        <p:tgtEl>
                                          <p:spTgt spid="30">
                                            <p:txEl>
                                              <p:pRg st="0" end="0"/>
                                            </p:txEl>
                                          </p:spTgt>
                                        </p:tgtEl>
                                        <p:attrNameLst>
                                          <p:attrName>style.visibility</p:attrName>
                                        </p:attrNameLst>
                                      </p:cBhvr>
                                      <p:to>
                                        <p:strVal val="visible"/>
                                      </p:to>
                                    </p:set>
                                    <p:anim calcmode="lin" valueType="num">
                                      <p:cBhvr additive="base">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31">
                                            <p:txEl>
                                              <p:pRg st="0" end="0"/>
                                            </p:txEl>
                                          </p:spTgt>
                                        </p:tgtEl>
                                        <p:attrNameLst>
                                          <p:attrName>style.visibility</p:attrName>
                                        </p:attrNameLst>
                                      </p:cBhvr>
                                      <p:to>
                                        <p:strVal val="visible"/>
                                      </p:to>
                                    </p:set>
                                    <p:anim calcmode="lin" valueType="num">
                                      <p:cBhvr additive="base">
                                        <p:cTn id="32"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3000"/>
                            </p:stCondLst>
                            <p:childTnLst>
                              <p:par>
                                <p:cTn id="39" presetID="49" presetClass="entr" presetSubtype="0" decel="10000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 calcmode="lin" valueType="num">
                                      <p:cBhvr>
                                        <p:cTn id="43" dur="500" fill="hold"/>
                                        <p:tgtEl>
                                          <p:spTgt spid="42"/>
                                        </p:tgtEl>
                                        <p:attrNameLst>
                                          <p:attrName>style.rotation</p:attrName>
                                        </p:attrNameLst>
                                      </p:cBhvr>
                                      <p:tavLst>
                                        <p:tav tm="0">
                                          <p:val>
                                            <p:fltVal val="360"/>
                                          </p:val>
                                        </p:tav>
                                        <p:tav tm="100000">
                                          <p:val>
                                            <p:fltVal val="0"/>
                                          </p:val>
                                        </p:tav>
                                      </p:tavLst>
                                    </p:anim>
                                    <p:animEffect transition="in" filter="fade">
                                      <p:cBhvr>
                                        <p:cTn id="44" dur="500"/>
                                        <p:tgtEl>
                                          <p:spTgt spid="42"/>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43">
                                            <p:txEl>
                                              <p:pRg st="0" end="0"/>
                                            </p:txEl>
                                          </p:spTgt>
                                        </p:tgtEl>
                                        <p:attrNameLst>
                                          <p:attrName>style.visibility</p:attrName>
                                        </p:attrNameLst>
                                      </p:cBhvr>
                                      <p:to>
                                        <p:strVal val="visible"/>
                                      </p:to>
                                    </p:set>
                                    <p:anim calcmode="lin" valueType="num">
                                      <p:cBhvr>
                                        <p:cTn id="47"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49"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50" dur="500"/>
                                        <p:tgtEl>
                                          <p:spTgt spid="43">
                                            <p:txEl>
                                              <p:pRg st="0" end="0"/>
                                            </p:txEl>
                                          </p:spTgt>
                                        </p:tgtEl>
                                      </p:cBhvr>
                                    </p:animEffect>
                                  </p:childTnLst>
                                </p:cTn>
                              </p:par>
                            </p:childTnLst>
                          </p:cTn>
                        </p:par>
                        <p:par>
                          <p:cTn id="51" fill="hold">
                            <p:stCondLst>
                              <p:cond delay="3500"/>
                            </p:stCondLst>
                            <p:childTnLst>
                              <p:par>
                                <p:cTn id="52" presetID="2" presetClass="entr" presetSubtype="4" decel="100000" fill="hold" grpId="0" nodeType="afterEffect">
                                  <p:stCondLst>
                                    <p:cond delay="25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500"/>
                                  </p:stCondLst>
                                  <p:childTnLst>
                                    <p:set>
                                      <p:cBhvr>
                                        <p:cTn id="57" dur="1" fill="hold">
                                          <p:stCondLst>
                                            <p:cond delay="0"/>
                                          </p:stCondLst>
                                        </p:cTn>
                                        <p:tgtEl>
                                          <p:spTgt spid="33">
                                            <p:txEl>
                                              <p:pRg st="0" end="0"/>
                                            </p:txEl>
                                          </p:spTgt>
                                        </p:tgtEl>
                                        <p:attrNameLst>
                                          <p:attrName>style.visibility</p:attrName>
                                        </p:attrNameLst>
                                      </p:cBhvr>
                                      <p:to>
                                        <p:strVal val="visible"/>
                                      </p:to>
                                    </p:set>
                                    <p:anim calcmode="lin" valueType="num">
                                      <p:cBhvr additive="base">
                                        <p:cTn id="58"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22" presetClass="entr" presetSubtype="8"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par>
                          <p:cTn id="64" fill="hold">
                            <p:stCondLst>
                              <p:cond delay="5000"/>
                            </p:stCondLst>
                            <p:childTnLst>
                              <p:par>
                                <p:cTn id="65" presetID="49" presetClass="entr" presetSubtype="0" decel="10000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 calcmode="lin" valueType="num">
                                      <p:cBhvr>
                                        <p:cTn id="69" dur="500" fill="hold"/>
                                        <p:tgtEl>
                                          <p:spTgt spid="44"/>
                                        </p:tgtEl>
                                        <p:attrNameLst>
                                          <p:attrName>style.rotation</p:attrName>
                                        </p:attrNameLst>
                                      </p:cBhvr>
                                      <p:tavLst>
                                        <p:tav tm="0">
                                          <p:val>
                                            <p:fltVal val="360"/>
                                          </p:val>
                                        </p:tav>
                                        <p:tav tm="100000">
                                          <p:val>
                                            <p:fltVal val="0"/>
                                          </p:val>
                                        </p:tav>
                                      </p:tavLst>
                                    </p:anim>
                                    <p:animEffect transition="in" filter="fade">
                                      <p:cBhvr>
                                        <p:cTn id="70" dur="500"/>
                                        <p:tgtEl>
                                          <p:spTgt spid="44"/>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45">
                                            <p:txEl>
                                              <p:pRg st="0" end="0"/>
                                            </p:txEl>
                                          </p:spTgt>
                                        </p:tgtEl>
                                        <p:attrNameLst>
                                          <p:attrName>style.visibility</p:attrName>
                                        </p:attrNameLst>
                                      </p:cBhvr>
                                      <p:to>
                                        <p:strVal val="visible"/>
                                      </p:to>
                                    </p:set>
                                    <p:anim calcmode="lin" valueType="num">
                                      <p:cBhvr>
                                        <p:cTn id="73"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75" dur="5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76" dur="500"/>
                                        <p:tgtEl>
                                          <p:spTgt spid="45">
                                            <p:txEl>
                                              <p:pRg st="0" end="0"/>
                                            </p:txEl>
                                          </p:spTgt>
                                        </p:tgtEl>
                                      </p:cBhvr>
                                    </p:animEffect>
                                  </p:childTnLst>
                                </p:cTn>
                              </p:par>
                            </p:childTnLst>
                          </p:cTn>
                        </p:par>
                        <p:par>
                          <p:cTn id="77" fill="hold">
                            <p:stCondLst>
                              <p:cond delay="5500"/>
                            </p:stCondLst>
                            <p:childTnLst>
                              <p:par>
                                <p:cTn id="78" presetID="2" presetClass="entr" presetSubtype="4" decel="100000" fill="hold" grpId="0" nodeType="afterEffect">
                                  <p:stCondLst>
                                    <p:cond delay="250"/>
                                  </p:stCondLst>
                                  <p:childTnLst>
                                    <p:set>
                                      <p:cBhvr>
                                        <p:cTn id="79" dur="1" fill="hold">
                                          <p:stCondLst>
                                            <p:cond delay="0"/>
                                          </p:stCondLst>
                                        </p:cTn>
                                        <p:tgtEl>
                                          <p:spTgt spid="34">
                                            <p:txEl>
                                              <p:pRg st="0" end="0"/>
                                            </p:txEl>
                                          </p:spTgt>
                                        </p:tgtEl>
                                        <p:attrNameLst>
                                          <p:attrName>style.visibility</p:attrName>
                                        </p:attrNameLst>
                                      </p:cBhvr>
                                      <p:to>
                                        <p:strVal val="visible"/>
                                      </p:to>
                                    </p:set>
                                    <p:anim calcmode="lin" valueType="num">
                                      <p:cBhvr additive="base">
                                        <p:cTn id="80"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500"/>
                                  </p:stCondLst>
                                  <p:childTnLst>
                                    <p:set>
                                      <p:cBhvr>
                                        <p:cTn id="83" dur="1" fill="hold">
                                          <p:stCondLst>
                                            <p:cond delay="0"/>
                                          </p:stCondLst>
                                        </p:cTn>
                                        <p:tgtEl>
                                          <p:spTgt spid="35">
                                            <p:txEl>
                                              <p:pRg st="0" end="0"/>
                                            </p:txEl>
                                          </p:spTgt>
                                        </p:tgtEl>
                                        <p:attrNameLst>
                                          <p:attrName>style.visibility</p:attrName>
                                        </p:attrNameLst>
                                      </p:cBhvr>
                                      <p:to>
                                        <p:strVal val="visible"/>
                                      </p:to>
                                    </p:set>
                                    <p:anim calcmode="lin" valueType="num">
                                      <p:cBhvr additive="base">
                                        <p:cTn id="84"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6500"/>
                            </p:stCondLst>
                            <p:childTnLst>
                              <p:par>
                                <p:cTn id="87" presetID="22" presetClass="entr" presetSubtype="8" fill="hold" grpId="0"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left)">
                                      <p:cBhvr>
                                        <p:cTn id="89" dur="500"/>
                                        <p:tgtEl>
                                          <p:spTgt spid="26"/>
                                        </p:tgtEl>
                                      </p:cBhvr>
                                    </p:animEffect>
                                  </p:childTnLst>
                                </p:cTn>
                              </p:par>
                            </p:childTnLst>
                          </p:cTn>
                        </p:par>
                        <p:par>
                          <p:cTn id="90" fill="hold">
                            <p:stCondLst>
                              <p:cond delay="7000"/>
                            </p:stCondLst>
                            <p:childTnLst>
                              <p:par>
                                <p:cTn id="91" presetID="49" presetClass="entr" presetSubtype="0" decel="10000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 calcmode="lin" valueType="num">
                                      <p:cBhvr>
                                        <p:cTn id="93" dur="500" fill="hold"/>
                                        <p:tgtEl>
                                          <p:spTgt spid="46"/>
                                        </p:tgtEl>
                                        <p:attrNameLst>
                                          <p:attrName>ppt_w</p:attrName>
                                        </p:attrNameLst>
                                      </p:cBhvr>
                                      <p:tavLst>
                                        <p:tav tm="0">
                                          <p:val>
                                            <p:fltVal val="0"/>
                                          </p:val>
                                        </p:tav>
                                        <p:tav tm="100000">
                                          <p:val>
                                            <p:strVal val="#ppt_w"/>
                                          </p:val>
                                        </p:tav>
                                      </p:tavLst>
                                    </p:anim>
                                    <p:anim calcmode="lin" valueType="num">
                                      <p:cBhvr>
                                        <p:cTn id="94" dur="500" fill="hold"/>
                                        <p:tgtEl>
                                          <p:spTgt spid="46"/>
                                        </p:tgtEl>
                                        <p:attrNameLst>
                                          <p:attrName>ppt_h</p:attrName>
                                        </p:attrNameLst>
                                      </p:cBhvr>
                                      <p:tavLst>
                                        <p:tav tm="0">
                                          <p:val>
                                            <p:fltVal val="0"/>
                                          </p:val>
                                        </p:tav>
                                        <p:tav tm="100000">
                                          <p:val>
                                            <p:strVal val="#ppt_h"/>
                                          </p:val>
                                        </p:tav>
                                      </p:tavLst>
                                    </p:anim>
                                    <p:anim calcmode="lin" valueType="num">
                                      <p:cBhvr>
                                        <p:cTn id="95" dur="500" fill="hold"/>
                                        <p:tgtEl>
                                          <p:spTgt spid="46"/>
                                        </p:tgtEl>
                                        <p:attrNameLst>
                                          <p:attrName>style.rotation</p:attrName>
                                        </p:attrNameLst>
                                      </p:cBhvr>
                                      <p:tavLst>
                                        <p:tav tm="0">
                                          <p:val>
                                            <p:fltVal val="360"/>
                                          </p:val>
                                        </p:tav>
                                        <p:tav tm="100000">
                                          <p:val>
                                            <p:fltVal val="0"/>
                                          </p:val>
                                        </p:tav>
                                      </p:tavLst>
                                    </p:anim>
                                    <p:animEffect transition="in" filter="fade">
                                      <p:cBhvr>
                                        <p:cTn id="96" dur="500"/>
                                        <p:tgtEl>
                                          <p:spTgt spid="46"/>
                                        </p:tgtEl>
                                      </p:cBhvr>
                                    </p:animEffect>
                                  </p:childTnLst>
                                </p:cTn>
                              </p:par>
                              <p:par>
                                <p:cTn id="97" presetID="49" presetClass="entr" presetSubtype="0" decel="100000" fill="hold" grpId="0" nodeType="withEffect">
                                  <p:stCondLst>
                                    <p:cond delay="0"/>
                                  </p:stCondLst>
                                  <p:childTnLst>
                                    <p:set>
                                      <p:cBhvr>
                                        <p:cTn id="98" dur="1" fill="hold">
                                          <p:stCondLst>
                                            <p:cond delay="0"/>
                                          </p:stCondLst>
                                        </p:cTn>
                                        <p:tgtEl>
                                          <p:spTgt spid="47">
                                            <p:txEl>
                                              <p:pRg st="0" end="0"/>
                                            </p:txEl>
                                          </p:spTgt>
                                        </p:tgtEl>
                                        <p:attrNameLst>
                                          <p:attrName>style.visibility</p:attrName>
                                        </p:attrNameLst>
                                      </p:cBhvr>
                                      <p:to>
                                        <p:strVal val="visible"/>
                                      </p:to>
                                    </p:set>
                                    <p:anim calcmode="lin" valueType="num">
                                      <p:cBhvr>
                                        <p:cTn id="99"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00"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01"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02" dur="500"/>
                                        <p:tgtEl>
                                          <p:spTgt spid="47">
                                            <p:txEl>
                                              <p:pRg st="0" end="0"/>
                                            </p:txEl>
                                          </p:spTgt>
                                        </p:tgtEl>
                                      </p:cBhvr>
                                    </p:animEffect>
                                  </p:childTnLst>
                                </p:cTn>
                              </p:par>
                            </p:childTnLst>
                          </p:cTn>
                        </p:par>
                        <p:par>
                          <p:cTn id="103" fill="hold">
                            <p:stCondLst>
                              <p:cond delay="7500"/>
                            </p:stCondLst>
                            <p:childTnLst>
                              <p:par>
                                <p:cTn id="104" presetID="2" presetClass="entr" presetSubtype="4" decel="100000" fill="hold" grpId="0" nodeType="afterEffect">
                                  <p:stCondLst>
                                    <p:cond delay="250"/>
                                  </p:stCondLst>
                                  <p:childTnLst>
                                    <p:set>
                                      <p:cBhvr>
                                        <p:cTn id="105" dur="1" fill="hold">
                                          <p:stCondLst>
                                            <p:cond delay="0"/>
                                          </p:stCondLst>
                                        </p:cTn>
                                        <p:tgtEl>
                                          <p:spTgt spid="36">
                                            <p:txEl>
                                              <p:pRg st="0" end="0"/>
                                            </p:txEl>
                                          </p:spTgt>
                                        </p:tgtEl>
                                        <p:attrNameLst>
                                          <p:attrName>style.visibility</p:attrName>
                                        </p:attrNameLst>
                                      </p:cBhvr>
                                      <p:to>
                                        <p:strVal val="visible"/>
                                      </p:to>
                                    </p:set>
                                    <p:anim calcmode="lin" valueType="num">
                                      <p:cBhvr additive="base">
                                        <p:cTn id="106"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500"/>
                                  </p:stCondLst>
                                  <p:childTnLst>
                                    <p:set>
                                      <p:cBhvr>
                                        <p:cTn id="109" dur="1" fill="hold">
                                          <p:stCondLst>
                                            <p:cond delay="0"/>
                                          </p:stCondLst>
                                        </p:cTn>
                                        <p:tgtEl>
                                          <p:spTgt spid="37">
                                            <p:txEl>
                                              <p:pRg st="0" end="0"/>
                                            </p:txEl>
                                          </p:spTgt>
                                        </p:tgtEl>
                                        <p:attrNameLst>
                                          <p:attrName>style.visibility</p:attrName>
                                        </p:attrNameLst>
                                      </p:cBhvr>
                                      <p:to>
                                        <p:strVal val="visible"/>
                                      </p:to>
                                    </p:set>
                                    <p:anim calcmode="lin" valueType="num">
                                      <p:cBhvr additive="base">
                                        <p:cTn id="11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112" fill="hold">
                            <p:stCondLst>
                              <p:cond delay="8500"/>
                            </p:stCondLst>
                            <p:childTnLst>
                              <p:par>
                                <p:cTn id="113" presetID="22" presetClass="entr" presetSubtype="8" fill="hold" grpId="0" nodeType="after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wipe(left)">
                                      <p:cBhvr>
                                        <p:cTn id="115" dur="500"/>
                                        <p:tgtEl>
                                          <p:spTgt spid="27"/>
                                        </p:tgtEl>
                                      </p:cBhvr>
                                    </p:animEffect>
                                  </p:childTnLst>
                                </p:cTn>
                              </p:par>
                            </p:childTnLst>
                          </p:cTn>
                        </p:par>
                        <p:par>
                          <p:cTn id="116" fill="hold">
                            <p:stCondLst>
                              <p:cond delay="9000"/>
                            </p:stCondLst>
                            <p:childTnLst>
                              <p:par>
                                <p:cTn id="117" presetID="49" presetClass="entr" presetSubtype="0" decel="10000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anim calcmode="lin" valueType="num">
                                      <p:cBhvr>
                                        <p:cTn id="119" dur="500" fill="hold"/>
                                        <p:tgtEl>
                                          <p:spTgt spid="48"/>
                                        </p:tgtEl>
                                        <p:attrNameLst>
                                          <p:attrName>ppt_w</p:attrName>
                                        </p:attrNameLst>
                                      </p:cBhvr>
                                      <p:tavLst>
                                        <p:tav tm="0">
                                          <p:val>
                                            <p:fltVal val="0"/>
                                          </p:val>
                                        </p:tav>
                                        <p:tav tm="100000">
                                          <p:val>
                                            <p:strVal val="#ppt_w"/>
                                          </p:val>
                                        </p:tav>
                                      </p:tavLst>
                                    </p:anim>
                                    <p:anim calcmode="lin" valueType="num">
                                      <p:cBhvr>
                                        <p:cTn id="120" dur="500" fill="hold"/>
                                        <p:tgtEl>
                                          <p:spTgt spid="48"/>
                                        </p:tgtEl>
                                        <p:attrNameLst>
                                          <p:attrName>ppt_h</p:attrName>
                                        </p:attrNameLst>
                                      </p:cBhvr>
                                      <p:tavLst>
                                        <p:tav tm="0">
                                          <p:val>
                                            <p:fltVal val="0"/>
                                          </p:val>
                                        </p:tav>
                                        <p:tav tm="100000">
                                          <p:val>
                                            <p:strVal val="#ppt_h"/>
                                          </p:val>
                                        </p:tav>
                                      </p:tavLst>
                                    </p:anim>
                                    <p:anim calcmode="lin" valueType="num">
                                      <p:cBhvr>
                                        <p:cTn id="121" dur="500" fill="hold"/>
                                        <p:tgtEl>
                                          <p:spTgt spid="48"/>
                                        </p:tgtEl>
                                        <p:attrNameLst>
                                          <p:attrName>style.rotation</p:attrName>
                                        </p:attrNameLst>
                                      </p:cBhvr>
                                      <p:tavLst>
                                        <p:tav tm="0">
                                          <p:val>
                                            <p:fltVal val="360"/>
                                          </p:val>
                                        </p:tav>
                                        <p:tav tm="100000">
                                          <p:val>
                                            <p:fltVal val="0"/>
                                          </p:val>
                                        </p:tav>
                                      </p:tavLst>
                                    </p:anim>
                                    <p:animEffect transition="in" filter="fade">
                                      <p:cBhvr>
                                        <p:cTn id="122" dur="500"/>
                                        <p:tgtEl>
                                          <p:spTgt spid="48"/>
                                        </p:tgtEl>
                                      </p:cBhvr>
                                    </p:animEffect>
                                  </p:childTnLst>
                                </p:cTn>
                              </p:par>
                              <p:par>
                                <p:cTn id="123" presetID="49" presetClass="entr" presetSubtype="0" decel="100000" fill="hold" grpId="0" nodeType="withEffect">
                                  <p:stCondLst>
                                    <p:cond delay="0"/>
                                  </p:stCondLst>
                                  <p:childTnLst>
                                    <p:set>
                                      <p:cBhvr>
                                        <p:cTn id="124" dur="1" fill="hold">
                                          <p:stCondLst>
                                            <p:cond delay="0"/>
                                          </p:stCondLst>
                                        </p:cTn>
                                        <p:tgtEl>
                                          <p:spTgt spid="49">
                                            <p:txEl>
                                              <p:pRg st="0" end="0"/>
                                            </p:txEl>
                                          </p:spTgt>
                                        </p:tgtEl>
                                        <p:attrNameLst>
                                          <p:attrName>style.visibility</p:attrName>
                                        </p:attrNameLst>
                                      </p:cBhvr>
                                      <p:to>
                                        <p:strVal val="visible"/>
                                      </p:to>
                                    </p:set>
                                    <p:anim calcmode="lin" valueType="num">
                                      <p:cBhvr>
                                        <p:cTn id="125"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26" dur="500" fill="hold"/>
                                        <p:tgtEl>
                                          <p:spTgt spid="49">
                                            <p:txEl>
                                              <p:pRg st="0" end="0"/>
                                            </p:txEl>
                                          </p:spTgt>
                                        </p:tgtEl>
                                        <p:attrNameLst>
                                          <p:attrName>ppt_h</p:attrName>
                                        </p:attrNameLst>
                                      </p:cBhvr>
                                      <p:tavLst>
                                        <p:tav tm="0">
                                          <p:val>
                                            <p:fltVal val="0"/>
                                          </p:val>
                                        </p:tav>
                                        <p:tav tm="100000">
                                          <p:val>
                                            <p:strVal val="#ppt_h"/>
                                          </p:val>
                                        </p:tav>
                                      </p:tavLst>
                                    </p:anim>
                                    <p:anim calcmode="lin" valueType="num">
                                      <p:cBhvr>
                                        <p:cTn id="127" dur="500" fill="hold"/>
                                        <p:tgtEl>
                                          <p:spTgt spid="49">
                                            <p:txEl>
                                              <p:pRg st="0" end="0"/>
                                            </p:txEl>
                                          </p:spTgt>
                                        </p:tgtEl>
                                        <p:attrNameLst>
                                          <p:attrName>style.rotation</p:attrName>
                                        </p:attrNameLst>
                                      </p:cBhvr>
                                      <p:tavLst>
                                        <p:tav tm="0">
                                          <p:val>
                                            <p:fltVal val="360"/>
                                          </p:val>
                                        </p:tav>
                                        <p:tav tm="100000">
                                          <p:val>
                                            <p:fltVal val="0"/>
                                          </p:val>
                                        </p:tav>
                                      </p:tavLst>
                                    </p:anim>
                                    <p:animEffect transition="in" filter="fade">
                                      <p:cBhvr>
                                        <p:cTn id="128" dur="500"/>
                                        <p:tgtEl>
                                          <p:spTgt spid="49">
                                            <p:txEl>
                                              <p:pRg st="0" end="0"/>
                                            </p:txEl>
                                          </p:spTgt>
                                        </p:tgtEl>
                                      </p:cBhvr>
                                    </p:animEffect>
                                  </p:childTnLst>
                                </p:cTn>
                              </p:par>
                            </p:childTnLst>
                          </p:cTn>
                        </p:par>
                        <p:par>
                          <p:cTn id="129" fill="hold">
                            <p:stCondLst>
                              <p:cond delay="9500"/>
                            </p:stCondLst>
                            <p:childTnLst>
                              <p:par>
                                <p:cTn id="130" presetID="2" presetClass="entr" presetSubtype="4" decel="100000" fill="hold" grpId="0" nodeType="afterEffect">
                                  <p:stCondLst>
                                    <p:cond delay="250"/>
                                  </p:stCondLst>
                                  <p:childTnLst>
                                    <p:set>
                                      <p:cBhvr>
                                        <p:cTn id="131" dur="1" fill="hold">
                                          <p:stCondLst>
                                            <p:cond delay="0"/>
                                          </p:stCondLst>
                                        </p:cTn>
                                        <p:tgtEl>
                                          <p:spTgt spid="38">
                                            <p:txEl>
                                              <p:pRg st="0" end="0"/>
                                            </p:txEl>
                                          </p:spTgt>
                                        </p:tgtEl>
                                        <p:attrNameLst>
                                          <p:attrName>style.visibility</p:attrName>
                                        </p:attrNameLst>
                                      </p:cBhvr>
                                      <p:to>
                                        <p:strVal val="visible"/>
                                      </p:to>
                                    </p:set>
                                    <p:anim calcmode="lin" valueType="num">
                                      <p:cBhvr additive="base">
                                        <p:cTn id="132"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34" presetID="2" presetClass="entr" presetSubtype="4" decel="100000" fill="hold" grpId="0" nodeType="withEffect">
                                  <p:stCondLst>
                                    <p:cond delay="500"/>
                                  </p:stCondLst>
                                  <p:childTnLst>
                                    <p:set>
                                      <p:cBhvr>
                                        <p:cTn id="135" dur="1" fill="hold">
                                          <p:stCondLst>
                                            <p:cond delay="0"/>
                                          </p:stCondLst>
                                        </p:cTn>
                                        <p:tgtEl>
                                          <p:spTgt spid="39">
                                            <p:txEl>
                                              <p:pRg st="0" end="0"/>
                                            </p:txEl>
                                          </p:spTgt>
                                        </p:tgtEl>
                                        <p:attrNameLst>
                                          <p:attrName>style.visibility</p:attrName>
                                        </p:attrNameLst>
                                      </p:cBhvr>
                                      <p:to>
                                        <p:strVal val="visible"/>
                                      </p:to>
                                    </p:set>
                                    <p:anim calcmode="lin" valueType="num">
                                      <p:cBhvr additive="base">
                                        <p:cTn id="136"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37"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138" fill="hold">
                            <p:stCondLst>
                              <p:cond delay="10500"/>
                            </p:stCondLst>
                            <p:childTnLst>
                              <p:par>
                                <p:cTn id="139" presetID="22" presetClass="entr" presetSubtype="8" fill="hold" grpId="0" nodeType="after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wipe(left)">
                                      <p:cBhvr>
                                        <p:cTn id="1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after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P spid="41" grpId="0"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 calcmode="lin" valueType="num">
                      <p:cBhvr>
                        <p:cTn dur="500" fill="hold"/>
                        <p:tgtEl>
                          <p:spTgt spid="41"/>
                        </p:tgtEl>
                        <p:attrNameLst>
                          <p:attrName>style.rotation</p:attrName>
                        </p:attrNameLst>
                      </p:cBhvr>
                      <p:tavLst>
                        <p:tav tm="0">
                          <p:val>
                            <p:fltVal val="360"/>
                          </p:val>
                        </p:tav>
                        <p:tav tm="100000">
                          <p:val>
                            <p:fltVal val="0"/>
                          </p:val>
                        </p:tav>
                      </p:tavLst>
                    </p:anim>
                    <p:animEffect transition="in" filter="fade">
                      <p:cBhvr>
                        <p:cTn dur="500"/>
                        <p:tgtEl>
                          <p:spTgt spid="41"/>
                        </p:tgtEl>
                      </p:cBhvr>
                    </p:animEffect>
                  </p:childTnLst>
                </p:cTn>
              </p:par>
            </p:tnLst>
          </p:tmpl>
        </p:tmplLst>
      </p:bldP>
      <p:bldP spid="42" grpId="0" animBg="1"/>
      <p:bldP spid="43" grpId="0" build="p">
        <p:tmplLst>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animBg="1"/>
      <p:bldP spid="45" grpId="0"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500" fill="hold"/>
                        <p:tgtEl>
                          <p:spTgt spid="45"/>
                        </p:tgtEl>
                        <p:attrNameLst>
                          <p:attrName>ppt_w</p:attrName>
                        </p:attrNameLst>
                      </p:cBhvr>
                      <p:tavLst>
                        <p:tav tm="0">
                          <p:val>
                            <p:fltVal val="0"/>
                          </p:val>
                        </p:tav>
                        <p:tav tm="100000">
                          <p:val>
                            <p:strVal val="#ppt_w"/>
                          </p:val>
                        </p:tav>
                      </p:tavLst>
                    </p:anim>
                    <p:anim calcmode="lin" valueType="num">
                      <p:cBhvr>
                        <p:cTn dur="500" fill="hold"/>
                        <p:tgtEl>
                          <p:spTgt spid="45"/>
                        </p:tgtEl>
                        <p:attrNameLst>
                          <p:attrName>ppt_h</p:attrName>
                        </p:attrNameLst>
                      </p:cBhvr>
                      <p:tavLst>
                        <p:tav tm="0">
                          <p:val>
                            <p:fltVal val="0"/>
                          </p:val>
                        </p:tav>
                        <p:tav tm="100000">
                          <p:val>
                            <p:strVal val="#ppt_h"/>
                          </p:val>
                        </p:tav>
                      </p:tavLst>
                    </p:anim>
                    <p:anim calcmode="lin" valueType="num">
                      <p:cBhvr>
                        <p:cTn dur="500" fill="hold"/>
                        <p:tgtEl>
                          <p:spTgt spid="45"/>
                        </p:tgtEl>
                        <p:attrNameLst>
                          <p:attrName>style.rotation</p:attrName>
                        </p:attrNameLst>
                      </p:cBhvr>
                      <p:tavLst>
                        <p:tav tm="0">
                          <p:val>
                            <p:fltVal val="360"/>
                          </p:val>
                        </p:tav>
                        <p:tav tm="100000">
                          <p:val>
                            <p:fltVal val="0"/>
                          </p:val>
                        </p:tav>
                      </p:tavLst>
                    </p:anim>
                    <p:animEffect transition="in" filter="fade">
                      <p:cBhvr>
                        <p:cTn dur="500"/>
                        <p:tgtEl>
                          <p:spTgt spid="45"/>
                        </p:tgtEl>
                      </p:cBhvr>
                    </p:animEffect>
                  </p:childTnLst>
                </p:cTn>
              </p:par>
            </p:tnLst>
          </p:tmpl>
        </p:tmplLst>
      </p:bldP>
      <p:bldP spid="46" grpId="0" animBg="1"/>
      <p:bldP spid="47" grpId="0"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P spid="48" grpId="0" animBg="1"/>
      <p:bldP spid="49" grpId="0" build="p">
        <p:tmplLst>
          <p:tmpl lvl="1">
            <p:tnLst>
              <p:par>
                <p:cTn presetID="49" presetClass="entr" presetSubtype="0"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 calcmode="lin" valueType="num">
                      <p:cBhvr>
                        <p:cTn dur="500" fill="hold"/>
                        <p:tgtEl>
                          <p:spTgt spid="49"/>
                        </p:tgtEl>
                        <p:attrNameLst>
                          <p:attrName>style.rotation</p:attrName>
                        </p:attrNameLst>
                      </p:cBhvr>
                      <p:tavLst>
                        <p:tav tm="0">
                          <p:val>
                            <p:fltVal val="360"/>
                          </p:val>
                        </p:tav>
                        <p:tav tm="100000">
                          <p:val>
                            <p:fltVal val="0"/>
                          </p:val>
                        </p:tav>
                      </p:tavLst>
                    </p:anim>
                    <p:animEffect transition="in" filter="fade">
                      <p:cBhvr>
                        <p:cTn dur="500"/>
                        <p:tgtEl>
                          <p:spTgt spid="49"/>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with Icon">
    <p:spTree>
      <p:nvGrpSpPr>
        <p:cNvPr id="1" name=""/>
        <p:cNvGrpSpPr/>
        <p:nvPr/>
      </p:nvGrpSpPr>
      <p:grpSpPr>
        <a:xfrm>
          <a:off x="0" y="0"/>
          <a:ext cx="0" cy="0"/>
          <a:chOff x="0" y="0"/>
          <a:chExt cx="0" cy="0"/>
        </a:xfrm>
      </p:grpSpPr>
      <p:sp>
        <p:nvSpPr>
          <p:cNvPr id="9" name="正方形/長方形 8"/>
          <p:cNvSpPr/>
          <p:nvPr userDrawn="1"/>
        </p:nvSpPr>
        <p:spPr>
          <a:xfrm>
            <a:off x="112" y="3356992"/>
            <a:ext cx="1727029"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4" name="正方形/長方形 23"/>
          <p:cNvSpPr/>
          <p:nvPr userDrawn="1"/>
        </p:nvSpPr>
        <p:spPr>
          <a:xfrm>
            <a:off x="1727197" y="3355441"/>
            <a:ext cx="2160427" cy="145631"/>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5" name="正方形/長方形 24"/>
          <p:cNvSpPr/>
          <p:nvPr userDrawn="1"/>
        </p:nvSpPr>
        <p:spPr>
          <a:xfrm>
            <a:off x="3887594" y="3348684"/>
            <a:ext cx="2208437"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6" name="正方形/長方形 25"/>
          <p:cNvSpPr/>
          <p:nvPr userDrawn="1"/>
        </p:nvSpPr>
        <p:spPr>
          <a:xfrm>
            <a:off x="6096006" y="3348684"/>
            <a:ext cx="2160427" cy="1523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7" name="正方形/長方形 26"/>
          <p:cNvSpPr/>
          <p:nvPr userDrawn="1"/>
        </p:nvSpPr>
        <p:spPr>
          <a:xfrm>
            <a:off x="8256491" y="3348684"/>
            <a:ext cx="2160427"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9" name="正方形/長方形 28"/>
          <p:cNvSpPr/>
          <p:nvPr userDrawn="1"/>
        </p:nvSpPr>
        <p:spPr>
          <a:xfrm>
            <a:off x="10416856" y="3356992"/>
            <a:ext cx="1775146"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FDFF46C3-5A6F-4217-8E56-4BE244373A80}"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670927" y="4293160"/>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670927" y="4677204"/>
            <a:ext cx="2081760" cy="1392155"/>
          </a:xfrm>
        </p:spPr>
        <p:txBody>
          <a:bodyPr anchor="t">
            <a:noAutofit/>
          </a:bodyPr>
          <a:lstStyle>
            <a:lvl1pPr algn="ctr">
              <a:defRPr sz="1200">
                <a:solidFill>
                  <a:schemeClr val="bg1"/>
                </a:solidFill>
                <a:latin typeface="UTM Avo" panose="02040603050506020204" pitchFamily="18"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25" hasCustomPrompt="1"/>
          </p:nvPr>
        </p:nvSpPr>
        <p:spPr>
          <a:xfrm>
            <a:off x="2862012" y="4293160"/>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6" hasCustomPrompt="1"/>
          </p:nvPr>
        </p:nvSpPr>
        <p:spPr>
          <a:xfrm>
            <a:off x="2862012" y="4677204"/>
            <a:ext cx="2081760" cy="1392155"/>
          </a:xfrm>
        </p:spPr>
        <p:txBody>
          <a:bodyPr anchor="t">
            <a:noAutofit/>
          </a:bodyPr>
          <a:lstStyle>
            <a:lvl1pPr algn="ctr">
              <a:defRPr sz="1200">
                <a:solidFill>
                  <a:schemeClr val="bg1"/>
                </a:solidFill>
                <a:latin typeface="UTM Avo" panose="02040603050506020204" pitchFamily="18" charset="0"/>
              </a:defRPr>
            </a:lvl1pPr>
          </a:lstStyle>
          <a:p>
            <a:pPr lvl="0"/>
            <a:r>
              <a:rPr lang="en-US" altLang="ja-JP" dirty="0"/>
              <a:t>Text Here</a:t>
            </a:r>
            <a:endParaRPr lang="en-US" dirty="0"/>
          </a:p>
        </p:txBody>
      </p:sp>
      <p:sp>
        <p:nvSpPr>
          <p:cNvPr id="34" name="テキスト プレースホルダー 11"/>
          <p:cNvSpPr>
            <a:spLocks noGrp="1"/>
          </p:cNvSpPr>
          <p:nvPr>
            <p:ph type="body" sz="quarter" idx="27" hasCustomPrompt="1"/>
          </p:nvPr>
        </p:nvSpPr>
        <p:spPr>
          <a:xfrm>
            <a:off x="5054409" y="4293160"/>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28" hasCustomPrompt="1"/>
          </p:nvPr>
        </p:nvSpPr>
        <p:spPr>
          <a:xfrm>
            <a:off x="5054409" y="4677204"/>
            <a:ext cx="2081760" cy="1392155"/>
          </a:xfrm>
        </p:spPr>
        <p:txBody>
          <a:bodyPr anchor="t">
            <a:noAutofit/>
          </a:bodyPr>
          <a:lstStyle>
            <a:lvl1pPr algn="ctr">
              <a:defRPr sz="1200">
                <a:solidFill>
                  <a:schemeClr val="bg1"/>
                </a:solidFill>
                <a:latin typeface="UTM Avo" panose="02040603050506020204" pitchFamily="18" charset="0"/>
              </a:defRPr>
            </a:lvl1pPr>
          </a:lstStyle>
          <a:p>
            <a:pPr lvl="0"/>
            <a:r>
              <a:rPr lang="en-US" altLang="ja-JP" dirty="0"/>
              <a:t>Text Here</a:t>
            </a:r>
            <a:endParaRPr lang="en-US" dirty="0"/>
          </a:p>
        </p:txBody>
      </p:sp>
      <p:sp>
        <p:nvSpPr>
          <p:cNvPr id="36" name="テキスト プレースホルダー 11"/>
          <p:cNvSpPr>
            <a:spLocks noGrp="1"/>
          </p:cNvSpPr>
          <p:nvPr>
            <p:ph type="body" sz="quarter" idx="29" hasCustomPrompt="1"/>
          </p:nvPr>
        </p:nvSpPr>
        <p:spPr>
          <a:xfrm>
            <a:off x="7232189" y="4293160"/>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37" name="テキスト プレースホルダー 11"/>
          <p:cNvSpPr>
            <a:spLocks noGrp="1"/>
          </p:cNvSpPr>
          <p:nvPr>
            <p:ph type="body" sz="quarter" idx="30" hasCustomPrompt="1"/>
          </p:nvPr>
        </p:nvSpPr>
        <p:spPr>
          <a:xfrm>
            <a:off x="7232189" y="4677204"/>
            <a:ext cx="2081760" cy="1392155"/>
          </a:xfrm>
        </p:spPr>
        <p:txBody>
          <a:bodyPr anchor="t">
            <a:noAutofit/>
          </a:bodyPr>
          <a:lstStyle>
            <a:lvl1pPr algn="ctr">
              <a:defRPr sz="1200">
                <a:solidFill>
                  <a:schemeClr val="bg1"/>
                </a:solidFill>
                <a:latin typeface="UTM Avo" panose="02040603050506020204" pitchFamily="18"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9408655" y="4293161"/>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39" name="テキスト プレースホルダー 11"/>
          <p:cNvSpPr>
            <a:spLocks noGrp="1"/>
          </p:cNvSpPr>
          <p:nvPr>
            <p:ph type="body" sz="quarter" idx="32" hasCustomPrompt="1"/>
          </p:nvPr>
        </p:nvSpPr>
        <p:spPr>
          <a:xfrm>
            <a:off x="9408655" y="4677205"/>
            <a:ext cx="2081760" cy="1392155"/>
          </a:xfrm>
        </p:spPr>
        <p:txBody>
          <a:bodyPr anchor="t">
            <a:noAutofit/>
          </a:bodyPr>
          <a:lstStyle>
            <a:lvl1pPr algn="ctr">
              <a:defRPr sz="1200">
                <a:solidFill>
                  <a:schemeClr val="bg1"/>
                </a:solidFill>
                <a:latin typeface="UTM Avo" panose="02040603050506020204" pitchFamily="18" charset="0"/>
              </a:defRPr>
            </a:lvl1pPr>
          </a:lstStyle>
          <a:p>
            <a:pPr lvl="0"/>
            <a:r>
              <a:rPr lang="en-US" altLang="ja-JP" dirty="0"/>
              <a:t>Text Here</a:t>
            </a:r>
            <a:endParaRPr lang="en-US" dirty="0"/>
          </a:p>
        </p:txBody>
      </p:sp>
      <p:sp>
        <p:nvSpPr>
          <p:cNvPr id="40" name="円/楕円 39"/>
          <p:cNvSpPr/>
          <p:nvPr userDrawn="1"/>
        </p:nvSpPr>
        <p:spPr>
          <a:xfrm>
            <a:off x="958983" y="2660928"/>
            <a:ext cx="1536304" cy="153617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41" name="テキスト プレースホルダー 11"/>
          <p:cNvSpPr>
            <a:spLocks noGrp="1"/>
          </p:cNvSpPr>
          <p:nvPr>
            <p:ph type="body" sz="quarter" idx="33" hasCustomPrompt="1"/>
          </p:nvPr>
        </p:nvSpPr>
        <p:spPr>
          <a:xfrm>
            <a:off x="965702" y="3213130"/>
            <a:ext cx="1513384" cy="431767"/>
          </a:xfrm>
        </p:spPr>
        <p:txBody>
          <a:bodyPr anchor="ctr">
            <a:noAutofit/>
          </a:bodyPr>
          <a:lstStyle>
            <a:lvl1pPr algn="ctr">
              <a:defRPr sz="3200">
                <a:solidFill>
                  <a:schemeClr val="bg2"/>
                </a:solidFill>
                <a:latin typeface="UTM Avo" panose="02040603050506020204" pitchFamily="18" charset="0"/>
              </a:defRPr>
            </a:lvl1pPr>
          </a:lstStyle>
          <a:p>
            <a:pPr lvl="0"/>
            <a:r>
              <a:rPr lang="en-US" altLang="ja-JP" dirty="0"/>
              <a:t>00:00</a:t>
            </a:r>
            <a:endParaRPr lang="en-US" dirty="0"/>
          </a:p>
        </p:txBody>
      </p:sp>
      <p:sp>
        <p:nvSpPr>
          <p:cNvPr id="42" name="円/楕円 41"/>
          <p:cNvSpPr/>
          <p:nvPr userDrawn="1"/>
        </p:nvSpPr>
        <p:spPr>
          <a:xfrm>
            <a:off x="3119411" y="2667048"/>
            <a:ext cx="1536304" cy="153617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43" name="テキスト プレースホルダー 11"/>
          <p:cNvSpPr>
            <a:spLocks noGrp="1"/>
          </p:cNvSpPr>
          <p:nvPr>
            <p:ph type="body" sz="quarter" idx="34" hasCustomPrompt="1"/>
          </p:nvPr>
        </p:nvSpPr>
        <p:spPr>
          <a:xfrm>
            <a:off x="3126129" y="3219250"/>
            <a:ext cx="1513384" cy="431767"/>
          </a:xfrm>
        </p:spPr>
        <p:txBody>
          <a:bodyPr anchor="ctr">
            <a:noAutofit/>
          </a:bodyPr>
          <a:lstStyle>
            <a:lvl1pPr algn="ctr">
              <a:defRPr sz="3200">
                <a:solidFill>
                  <a:schemeClr val="bg2"/>
                </a:solidFill>
                <a:latin typeface="UTM Avo" panose="02040603050506020204" pitchFamily="18" charset="0"/>
              </a:defRPr>
            </a:lvl1pPr>
          </a:lstStyle>
          <a:p>
            <a:pPr lvl="0"/>
            <a:r>
              <a:rPr lang="en-US" altLang="ja-JP" dirty="0"/>
              <a:t>00:00</a:t>
            </a:r>
            <a:endParaRPr lang="en-US" dirty="0"/>
          </a:p>
        </p:txBody>
      </p:sp>
      <p:sp>
        <p:nvSpPr>
          <p:cNvPr id="44" name="円/楕円 43"/>
          <p:cNvSpPr/>
          <p:nvPr userDrawn="1"/>
        </p:nvSpPr>
        <p:spPr>
          <a:xfrm>
            <a:off x="5327847" y="2660928"/>
            <a:ext cx="1536304" cy="153617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45" name="テキスト プレースホルダー 11"/>
          <p:cNvSpPr>
            <a:spLocks noGrp="1"/>
          </p:cNvSpPr>
          <p:nvPr>
            <p:ph type="body" sz="quarter" idx="35" hasCustomPrompt="1"/>
          </p:nvPr>
        </p:nvSpPr>
        <p:spPr>
          <a:xfrm>
            <a:off x="5334567" y="3213130"/>
            <a:ext cx="1513384" cy="431767"/>
          </a:xfrm>
        </p:spPr>
        <p:txBody>
          <a:bodyPr anchor="ctr">
            <a:noAutofit/>
          </a:bodyPr>
          <a:lstStyle>
            <a:lvl1pPr algn="ctr">
              <a:defRPr sz="3200">
                <a:solidFill>
                  <a:schemeClr val="bg2"/>
                </a:solidFill>
                <a:latin typeface="UTM Avo" panose="02040603050506020204" pitchFamily="18" charset="0"/>
              </a:defRPr>
            </a:lvl1pPr>
          </a:lstStyle>
          <a:p>
            <a:pPr lvl="0"/>
            <a:r>
              <a:rPr lang="en-US" altLang="ja-JP" dirty="0"/>
              <a:t>00:00</a:t>
            </a:r>
            <a:endParaRPr lang="en-US" dirty="0"/>
          </a:p>
        </p:txBody>
      </p:sp>
      <p:sp>
        <p:nvSpPr>
          <p:cNvPr id="46" name="円/楕円 45"/>
          <p:cNvSpPr/>
          <p:nvPr userDrawn="1"/>
        </p:nvSpPr>
        <p:spPr>
          <a:xfrm>
            <a:off x="7488275" y="2642899"/>
            <a:ext cx="1536304" cy="153617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47" name="テキスト プレースホルダー 11"/>
          <p:cNvSpPr>
            <a:spLocks noGrp="1"/>
          </p:cNvSpPr>
          <p:nvPr>
            <p:ph type="body" sz="quarter" idx="36" hasCustomPrompt="1"/>
          </p:nvPr>
        </p:nvSpPr>
        <p:spPr>
          <a:xfrm>
            <a:off x="7494994" y="3195101"/>
            <a:ext cx="1513384" cy="431767"/>
          </a:xfrm>
        </p:spPr>
        <p:txBody>
          <a:bodyPr anchor="ctr">
            <a:noAutofit/>
          </a:bodyPr>
          <a:lstStyle>
            <a:lvl1pPr algn="ctr">
              <a:defRPr sz="3200">
                <a:solidFill>
                  <a:schemeClr val="bg2"/>
                </a:solidFill>
                <a:latin typeface="UTM Avo" panose="02040603050506020204" pitchFamily="18" charset="0"/>
              </a:defRPr>
            </a:lvl1pPr>
          </a:lstStyle>
          <a:p>
            <a:pPr lvl="0"/>
            <a:r>
              <a:rPr lang="en-US" altLang="ja-JP" dirty="0"/>
              <a:t>00:00</a:t>
            </a:r>
            <a:endParaRPr lang="en-US" dirty="0"/>
          </a:p>
        </p:txBody>
      </p:sp>
      <p:sp>
        <p:nvSpPr>
          <p:cNvPr id="48" name="円/楕円 47"/>
          <p:cNvSpPr/>
          <p:nvPr userDrawn="1"/>
        </p:nvSpPr>
        <p:spPr>
          <a:xfrm>
            <a:off x="9648703" y="2660928"/>
            <a:ext cx="1536304" cy="153617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49" name="テキスト プレースホルダー 11"/>
          <p:cNvSpPr>
            <a:spLocks noGrp="1"/>
          </p:cNvSpPr>
          <p:nvPr>
            <p:ph type="body" sz="quarter" idx="37" hasCustomPrompt="1"/>
          </p:nvPr>
        </p:nvSpPr>
        <p:spPr>
          <a:xfrm>
            <a:off x="9655421" y="3213130"/>
            <a:ext cx="1513384" cy="431767"/>
          </a:xfrm>
        </p:spPr>
        <p:txBody>
          <a:bodyPr anchor="ctr">
            <a:noAutofit/>
          </a:bodyPr>
          <a:lstStyle>
            <a:lvl1pPr algn="ctr">
              <a:defRPr sz="3200">
                <a:solidFill>
                  <a:schemeClr val="bg2"/>
                </a:solidFill>
                <a:latin typeface="UTM Avo" panose="02040603050506020204" pitchFamily="18" charset="0"/>
              </a:defRPr>
            </a:lvl1pPr>
          </a:lstStyle>
          <a:p>
            <a:pPr lvl="0"/>
            <a:r>
              <a:rPr lang="en-US" altLang="ja-JP" dirty="0"/>
              <a:t>00:00</a:t>
            </a:r>
            <a:endParaRPr lang="en-US" dirty="0"/>
          </a:p>
        </p:txBody>
      </p:sp>
      <p:sp>
        <p:nvSpPr>
          <p:cNvPr id="6" name="図プレースホルダー 5"/>
          <p:cNvSpPr>
            <a:spLocks noGrp="1"/>
          </p:cNvSpPr>
          <p:nvPr>
            <p:ph type="pic" sz="quarter" idx="38" hasCustomPrompt="1"/>
          </p:nvPr>
        </p:nvSpPr>
        <p:spPr>
          <a:xfrm>
            <a:off x="2111558" y="2276874"/>
            <a:ext cx="480492" cy="480450"/>
          </a:xfrm>
        </p:spPr>
        <p:txBody>
          <a:bodyPr>
            <a:normAutofit/>
          </a:bodyPr>
          <a:lstStyle>
            <a:lvl1pPr>
              <a:defRPr sz="700">
                <a:latin typeface="UTM Avo" panose="02040603050506020204" pitchFamily="18" charset="0"/>
              </a:defRPr>
            </a:lvl1pPr>
          </a:lstStyle>
          <a:p>
            <a:r>
              <a:rPr lang="en-US"/>
              <a:t>ICON</a:t>
            </a:r>
          </a:p>
        </p:txBody>
      </p:sp>
      <p:sp>
        <p:nvSpPr>
          <p:cNvPr id="50" name="図プレースホルダー 5"/>
          <p:cNvSpPr>
            <a:spLocks noGrp="1"/>
          </p:cNvSpPr>
          <p:nvPr>
            <p:ph type="pic" sz="quarter" idx="39" hasCustomPrompt="1"/>
          </p:nvPr>
        </p:nvSpPr>
        <p:spPr>
          <a:xfrm>
            <a:off x="4367658" y="2276874"/>
            <a:ext cx="480492" cy="480450"/>
          </a:xfrm>
        </p:spPr>
        <p:txBody>
          <a:bodyPr>
            <a:normAutofit/>
          </a:bodyPr>
          <a:lstStyle>
            <a:lvl1pPr>
              <a:defRPr sz="700">
                <a:latin typeface="UTM Avo" panose="02040603050506020204" pitchFamily="18" charset="0"/>
              </a:defRPr>
            </a:lvl1pPr>
          </a:lstStyle>
          <a:p>
            <a:r>
              <a:rPr lang="en-US"/>
              <a:t>ICON</a:t>
            </a:r>
          </a:p>
        </p:txBody>
      </p:sp>
      <p:sp>
        <p:nvSpPr>
          <p:cNvPr id="51" name="図プレースホルダー 5"/>
          <p:cNvSpPr>
            <a:spLocks noGrp="1"/>
          </p:cNvSpPr>
          <p:nvPr>
            <p:ph type="pic" sz="quarter" idx="40" hasCustomPrompt="1"/>
          </p:nvPr>
        </p:nvSpPr>
        <p:spPr>
          <a:xfrm>
            <a:off x="6528233" y="2276874"/>
            <a:ext cx="480492" cy="480450"/>
          </a:xfrm>
        </p:spPr>
        <p:txBody>
          <a:bodyPr>
            <a:normAutofit/>
          </a:bodyPr>
          <a:lstStyle>
            <a:lvl1pPr>
              <a:defRPr sz="700">
                <a:latin typeface="UTM Avo" panose="02040603050506020204" pitchFamily="18" charset="0"/>
              </a:defRPr>
            </a:lvl1pPr>
          </a:lstStyle>
          <a:p>
            <a:r>
              <a:rPr lang="en-US"/>
              <a:t>ICON</a:t>
            </a:r>
          </a:p>
        </p:txBody>
      </p:sp>
      <p:sp>
        <p:nvSpPr>
          <p:cNvPr id="52" name="図プレースホルダー 5"/>
          <p:cNvSpPr>
            <a:spLocks noGrp="1"/>
          </p:cNvSpPr>
          <p:nvPr>
            <p:ph type="pic" sz="quarter" idx="41" hasCustomPrompt="1"/>
          </p:nvPr>
        </p:nvSpPr>
        <p:spPr>
          <a:xfrm>
            <a:off x="8784333" y="2276874"/>
            <a:ext cx="480492" cy="480450"/>
          </a:xfrm>
        </p:spPr>
        <p:txBody>
          <a:bodyPr>
            <a:normAutofit/>
          </a:bodyPr>
          <a:lstStyle>
            <a:lvl1pPr>
              <a:defRPr sz="700">
                <a:latin typeface="UTM Avo" panose="02040603050506020204" pitchFamily="18" charset="0"/>
              </a:defRPr>
            </a:lvl1pPr>
          </a:lstStyle>
          <a:p>
            <a:r>
              <a:rPr lang="en-US"/>
              <a:t>ICON</a:t>
            </a:r>
          </a:p>
        </p:txBody>
      </p:sp>
      <p:sp>
        <p:nvSpPr>
          <p:cNvPr id="53" name="図プレースホルダー 5"/>
          <p:cNvSpPr>
            <a:spLocks noGrp="1"/>
          </p:cNvSpPr>
          <p:nvPr>
            <p:ph type="pic" sz="quarter" idx="42" hasCustomPrompt="1"/>
          </p:nvPr>
        </p:nvSpPr>
        <p:spPr>
          <a:xfrm>
            <a:off x="10944563" y="2276874"/>
            <a:ext cx="480492" cy="480450"/>
          </a:xfrm>
        </p:spPr>
        <p:txBody>
          <a:bodyPr>
            <a:normAutofit/>
          </a:bodyPr>
          <a:lstStyle>
            <a:lvl1pPr>
              <a:defRPr sz="700">
                <a:latin typeface="UTM Avo" panose="02040603050506020204" pitchFamily="18" charset="0"/>
              </a:defRPr>
            </a:lvl1pPr>
          </a:lstStyle>
          <a:p>
            <a:r>
              <a:rPr lang="en-US"/>
              <a:t>ICON</a:t>
            </a:r>
          </a:p>
        </p:txBody>
      </p:sp>
    </p:spTree>
    <p:extLst>
      <p:ext uri="{BB962C8B-B14F-4D97-AF65-F5344CB8AC3E}">
        <p14:creationId xmlns:p14="http://schemas.microsoft.com/office/powerpoint/2010/main" val="24088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 calcmode="lin" valueType="num">
                                      <p:cBhvr>
                                        <p:cTn id="17" dur="500" fill="hold"/>
                                        <p:tgtEl>
                                          <p:spTgt spid="40"/>
                                        </p:tgtEl>
                                        <p:attrNameLst>
                                          <p:attrName>style.rotation</p:attrName>
                                        </p:attrNameLst>
                                      </p:cBhvr>
                                      <p:tavLst>
                                        <p:tav tm="0">
                                          <p:val>
                                            <p:fltVal val="360"/>
                                          </p:val>
                                        </p:tav>
                                        <p:tav tm="100000">
                                          <p:val>
                                            <p:fltVal val="0"/>
                                          </p:val>
                                        </p:tav>
                                      </p:tavLst>
                                    </p:anim>
                                    <p:animEffect transition="in" filter="fade">
                                      <p:cBhvr>
                                        <p:cTn id="18" dur="500"/>
                                        <p:tgtEl>
                                          <p:spTgt spid="40"/>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49" presetClass="entr" presetSubtype="0" decel="100000" fill="hold" grpId="0" nodeType="withEffect">
                                  <p:stCondLst>
                                    <p:cond delay="0"/>
                                  </p:stCondLst>
                                  <p:childTnLst>
                                    <p:set>
                                      <p:cBhvr>
                                        <p:cTn id="23" dur="1" fill="hold">
                                          <p:stCondLst>
                                            <p:cond delay="0"/>
                                          </p:stCondLst>
                                        </p:cTn>
                                        <p:tgtEl>
                                          <p:spTgt spid="41">
                                            <p:txEl>
                                              <p:pRg st="0" end="0"/>
                                            </p:txEl>
                                          </p:spTgt>
                                        </p:tgtEl>
                                        <p:attrNameLst>
                                          <p:attrName>style.visibility</p:attrName>
                                        </p:attrNameLst>
                                      </p:cBhvr>
                                      <p:to>
                                        <p:strVal val="visible"/>
                                      </p:to>
                                    </p:set>
                                    <p:anim calcmode="lin" valueType="num">
                                      <p:cBhvr>
                                        <p:cTn id="24"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26" dur="5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27" dur="500"/>
                                        <p:tgtEl>
                                          <p:spTgt spid="41">
                                            <p:txEl>
                                              <p:pRg st="0" end="0"/>
                                            </p:txEl>
                                          </p:spTgt>
                                        </p:tgtEl>
                                      </p:cBhvr>
                                    </p:animEffect>
                                  </p:childTnLst>
                                </p:cTn>
                              </p:par>
                            </p:childTnLst>
                          </p:cTn>
                        </p:par>
                        <p:par>
                          <p:cTn id="28" fill="hold">
                            <p:stCondLst>
                              <p:cond delay="1750"/>
                            </p:stCondLst>
                            <p:childTnLst>
                              <p:par>
                                <p:cTn id="29" presetID="2" presetClass="entr" presetSubtype="4" decel="100000" fill="hold" grpId="0" nodeType="afterEffect">
                                  <p:stCondLst>
                                    <p:cond delay="250"/>
                                  </p:stCondLst>
                                  <p:childTnLst>
                                    <p:set>
                                      <p:cBhvr>
                                        <p:cTn id="30" dur="1" fill="hold">
                                          <p:stCondLst>
                                            <p:cond delay="0"/>
                                          </p:stCondLst>
                                        </p:cTn>
                                        <p:tgtEl>
                                          <p:spTgt spid="30">
                                            <p:txEl>
                                              <p:pRg st="0" end="0"/>
                                            </p:txEl>
                                          </p:spTgt>
                                        </p:tgtEl>
                                        <p:attrNameLst>
                                          <p:attrName>style.visibility</p:attrName>
                                        </p:attrNameLst>
                                      </p:cBhvr>
                                      <p:to>
                                        <p:strVal val="visible"/>
                                      </p:to>
                                    </p:set>
                                    <p:anim calcmode="lin" valueType="num">
                                      <p:cBhvr additive="base">
                                        <p:cTn id="31"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31">
                                            <p:txEl>
                                              <p:pRg st="0" end="0"/>
                                            </p:txEl>
                                          </p:spTgt>
                                        </p:tgtEl>
                                        <p:attrNameLst>
                                          <p:attrName>style.visibility</p:attrName>
                                        </p:attrNameLst>
                                      </p:cBhvr>
                                      <p:to>
                                        <p:strVal val="visible"/>
                                      </p:to>
                                    </p:set>
                                    <p:anim calcmode="lin" valueType="num">
                                      <p:cBhvr additive="base">
                                        <p:cTn id="3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37" fill="hold">
                            <p:stCondLst>
                              <p:cond delay="2750"/>
                            </p:stCondLst>
                            <p:childTnLst>
                              <p:par>
                                <p:cTn id="38" presetID="22" presetClass="entr" presetSubtype="8"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3250"/>
                            </p:stCondLst>
                            <p:childTnLst>
                              <p:par>
                                <p:cTn id="42" presetID="49" presetClass="entr" presetSubtype="0" decel="10000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fltVal val="0"/>
                                          </p:val>
                                        </p:tav>
                                        <p:tav tm="100000">
                                          <p:val>
                                            <p:strVal val="#ppt_h"/>
                                          </p:val>
                                        </p:tav>
                                      </p:tavLst>
                                    </p:anim>
                                    <p:anim calcmode="lin" valueType="num">
                                      <p:cBhvr>
                                        <p:cTn id="46" dur="500" fill="hold"/>
                                        <p:tgtEl>
                                          <p:spTgt spid="42"/>
                                        </p:tgtEl>
                                        <p:attrNameLst>
                                          <p:attrName>style.rotation</p:attrName>
                                        </p:attrNameLst>
                                      </p:cBhvr>
                                      <p:tavLst>
                                        <p:tav tm="0">
                                          <p:val>
                                            <p:fltVal val="360"/>
                                          </p:val>
                                        </p:tav>
                                        <p:tav tm="100000">
                                          <p:val>
                                            <p:fltVal val="0"/>
                                          </p:val>
                                        </p:tav>
                                      </p:tavLst>
                                    </p:anim>
                                    <p:animEffect transition="in" filter="fade">
                                      <p:cBhvr>
                                        <p:cTn id="47" dur="500"/>
                                        <p:tgtEl>
                                          <p:spTgt spid="42"/>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49" presetClass="entr" presetSubtype="0" decel="100000" fill="hold" grpId="0" nodeType="withEffect">
                                  <p:stCondLst>
                                    <p:cond delay="0"/>
                                  </p:stCondLst>
                                  <p:childTnLst>
                                    <p:set>
                                      <p:cBhvr>
                                        <p:cTn id="52" dur="1" fill="hold">
                                          <p:stCondLst>
                                            <p:cond delay="0"/>
                                          </p:stCondLst>
                                        </p:cTn>
                                        <p:tgtEl>
                                          <p:spTgt spid="43">
                                            <p:txEl>
                                              <p:pRg st="0" end="0"/>
                                            </p:txEl>
                                          </p:spTgt>
                                        </p:tgtEl>
                                        <p:attrNameLst>
                                          <p:attrName>style.visibility</p:attrName>
                                        </p:attrNameLst>
                                      </p:cBhvr>
                                      <p:to>
                                        <p:strVal val="visible"/>
                                      </p:to>
                                    </p:set>
                                    <p:anim calcmode="lin" valueType="num">
                                      <p:cBhvr>
                                        <p:cTn id="53"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55"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56" dur="500"/>
                                        <p:tgtEl>
                                          <p:spTgt spid="43">
                                            <p:txEl>
                                              <p:pRg st="0" end="0"/>
                                            </p:txEl>
                                          </p:spTgt>
                                        </p:tgtEl>
                                      </p:cBhvr>
                                    </p:animEffect>
                                  </p:childTnLst>
                                </p:cTn>
                              </p:par>
                            </p:childTnLst>
                          </p:cTn>
                        </p:par>
                        <p:par>
                          <p:cTn id="57" fill="hold">
                            <p:stCondLst>
                              <p:cond delay="4000"/>
                            </p:stCondLst>
                            <p:childTnLst>
                              <p:par>
                                <p:cTn id="58" presetID="2" presetClass="entr" presetSubtype="4" decel="100000" fill="hold" grpId="0" nodeType="afterEffect">
                                  <p:stCondLst>
                                    <p:cond delay="250"/>
                                  </p:stCondLst>
                                  <p:childTnLst>
                                    <p:set>
                                      <p:cBhvr>
                                        <p:cTn id="59" dur="1" fill="hold">
                                          <p:stCondLst>
                                            <p:cond delay="0"/>
                                          </p:stCondLst>
                                        </p:cTn>
                                        <p:tgtEl>
                                          <p:spTgt spid="32">
                                            <p:txEl>
                                              <p:pRg st="0" end="0"/>
                                            </p:txEl>
                                          </p:spTgt>
                                        </p:tgtEl>
                                        <p:attrNameLst>
                                          <p:attrName>style.visibility</p:attrName>
                                        </p:attrNameLst>
                                      </p:cBhvr>
                                      <p:to>
                                        <p:strVal val="visible"/>
                                      </p:to>
                                    </p:set>
                                    <p:anim calcmode="lin" valueType="num">
                                      <p:cBhvr additive="base">
                                        <p:cTn id="60"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62" presetID="2" presetClass="entr" presetSubtype="4" decel="100000" fill="hold" grpId="0" nodeType="withEffect">
                                  <p:stCondLst>
                                    <p:cond delay="500"/>
                                  </p:stCondLst>
                                  <p:childTnLst>
                                    <p:set>
                                      <p:cBhvr>
                                        <p:cTn id="63" dur="1" fill="hold">
                                          <p:stCondLst>
                                            <p:cond delay="0"/>
                                          </p:stCondLst>
                                        </p:cTn>
                                        <p:tgtEl>
                                          <p:spTgt spid="33">
                                            <p:txEl>
                                              <p:pRg st="0" end="0"/>
                                            </p:txEl>
                                          </p:spTgt>
                                        </p:tgtEl>
                                        <p:attrNameLst>
                                          <p:attrName>style.visibility</p:attrName>
                                        </p:attrNameLst>
                                      </p:cBhvr>
                                      <p:to>
                                        <p:strVal val="visible"/>
                                      </p:to>
                                    </p:set>
                                    <p:anim calcmode="lin" valueType="num">
                                      <p:cBhvr additive="base">
                                        <p:cTn id="64"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66" fill="hold">
                            <p:stCondLst>
                              <p:cond delay="5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childTnLst>
                          </p:cTn>
                        </p:par>
                        <p:par>
                          <p:cTn id="70" fill="hold">
                            <p:stCondLst>
                              <p:cond delay="5500"/>
                            </p:stCondLst>
                            <p:childTnLst>
                              <p:par>
                                <p:cTn id="71" presetID="49" presetClass="entr" presetSubtype="0" decel="10000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500" fill="hold"/>
                                        <p:tgtEl>
                                          <p:spTgt spid="44"/>
                                        </p:tgtEl>
                                        <p:attrNameLst>
                                          <p:attrName>ppt_w</p:attrName>
                                        </p:attrNameLst>
                                      </p:cBhvr>
                                      <p:tavLst>
                                        <p:tav tm="0">
                                          <p:val>
                                            <p:fltVal val="0"/>
                                          </p:val>
                                        </p:tav>
                                        <p:tav tm="100000">
                                          <p:val>
                                            <p:strVal val="#ppt_w"/>
                                          </p:val>
                                        </p:tav>
                                      </p:tavLst>
                                    </p:anim>
                                    <p:anim calcmode="lin" valueType="num">
                                      <p:cBhvr>
                                        <p:cTn id="74" dur="500" fill="hold"/>
                                        <p:tgtEl>
                                          <p:spTgt spid="44"/>
                                        </p:tgtEl>
                                        <p:attrNameLst>
                                          <p:attrName>ppt_h</p:attrName>
                                        </p:attrNameLst>
                                      </p:cBhvr>
                                      <p:tavLst>
                                        <p:tav tm="0">
                                          <p:val>
                                            <p:fltVal val="0"/>
                                          </p:val>
                                        </p:tav>
                                        <p:tav tm="100000">
                                          <p:val>
                                            <p:strVal val="#ppt_h"/>
                                          </p:val>
                                        </p:tav>
                                      </p:tavLst>
                                    </p:anim>
                                    <p:anim calcmode="lin" valueType="num">
                                      <p:cBhvr>
                                        <p:cTn id="75" dur="500" fill="hold"/>
                                        <p:tgtEl>
                                          <p:spTgt spid="44"/>
                                        </p:tgtEl>
                                        <p:attrNameLst>
                                          <p:attrName>style.rotation</p:attrName>
                                        </p:attrNameLst>
                                      </p:cBhvr>
                                      <p:tavLst>
                                        <p:tav tm="0">
                                          <p:val>
                                            <p:fltVal val="360"/>
                                          </p:val>
                                        </p:tav>
                                        <p:tav tm="100000">
                                          <p:val>
                                            <p:fltVal val="0"/>
                                          </p:val>
                                        </p:tav>
                                      </p:tavLst>
                                    </p:anim>
                                    <p:animEffect transition="in" filter="fade">
                                      <p:cBhvr>
                                        <p:cTn id="76" dur="500"/>
                                        <p:tgtEl>
                                          <p:spTgt spid="44"/>
                                        </p:tgtEl>
                                      </p:cBhvr>
                                    </p:animEffect>
                                  </p:childTnLst>
                                </p:cTn>
                              </p:par>
                              <p:par>
                                <p:cTn id="77" presetID="10" presetClass="entr" presetSubtype="0" fill="hold" grpId="0" nodeType="withEffect">
                                  <p:stCondLst>
                                    <p:cond delay="25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45">
                                            <p:txEl>
                                              <p:pRg st="0" end="0"/>
                                            </p:txEl>
                                          </p:spTgt>
                                        </p:tgtEl>
                                        <p:attrNameLst>
                                          <p:attrName>style.visibility</p:attrName>
                                        </p:attrNameLst>
                                      </p:cBhvr>
                                      <p:to>
                                        <p:strVal val="visible"/>
                                      </p:to>
                                    </p:set>
                                    <p:anim calcmode="lin" valueType="num">
                                      <p:cBhvr>
                                        <p:cTn id="82"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83" dur="5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84" dur="5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85" dur="500"/>
                                        <p:tgtEl>
                                          <p:spTgt spid="45">
                                            <p:txEl>
                                              <p:pRg st="0" end="0"/>
                                            </p:txEl>
                                          </p:spTgt>
                                        </p:tgtEl>
                                      </p:cBhvr>
                                    </p:animEffect>
                                  </p:childTnLst>
                                </p:cTn>
                              </p:par>
                            </p:childTnLst>
                          </p:cTn>
                        </p:par>
                        <p:par>
                          <p:cTn id="86" fill="hold">
                            <p:stCondLst>
                              <p:cond delay="6250"/>
                            </p:stCondLst>
                            <p:childTnLst>
                              <p:par>
                                <p:cTn id="87" presetID="2" presetClass="entr" presetSubtype="4" decel="100000" fill="hold" grpId="0" nodeType="afterEffect">
                                  <p:stCondLst>
                                    <p:cond delay="250"/>
                                  </p:stCondLst>
                                  <p:childTnLst>
                                    <p:set>
                                      <p:cBhvr>
                                        <p:cTn id="88" dur="1" fill="hold">
                                          <p:stCondLst>
                                            <p:cond delay="0"/>
                                          </p:stCondLst>
                                        </p:cTn>
                                        <p:tgtEl>
                                          <p:spTgt spid="34">
                                            <p:txEl>
                                              <p:pRg st="0" end="0"/>
                                            </p:txEl>
                                          </p:spTgt>
                                        </p:tgtEl>
                                        <p:attrNameLst>
                                          <p:attrName>style.visibility</p:attrName>
                                        </p:attrNameLst>
                                      </p:cBhvr>
                                      <p:to>
                                        <p:strVal val="visible"/>
                                      </p:to>
                                    </p:set>
                                    <p:anim calcmode="lin" valueType="num">
                                      <p:cBhvr additive="base">
                                        <p:cTn id="89"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4" decel="100000" fill="hold" grpId="0" nodeType="withEffect">
                                  <p:stCondLst>
                                    <p:cond delay="500"/>
                                  </p:stCondLst>
                                  <p:childTnLst>
                                    <p:set>
                                      <p:cBhvr>
                                        <p:cTn id="92" dur="1" fill="hold">
                                          <p:stCondLst>
                                            <p:cond delay="0"/>
                                          </p:stCondLst>
                                        </p:cTn>
                                        <p:tgtEl>
                                          <p:spTgt spid="35">
                                            <p:txEl>
                                              <p:pRg st="0" end="0"/>
                                            </p:txEl>
                                          </p:spTgt>
                                        </p:tgtEl>
                                        <p:attrNameLst>
                                          <p:attrName>style.visibility</p:attrName>
                                        </p:attrNameLst>
                                      </p:cBhvr>
                                      <p:to>
                                        <p:strVal val="visible"/>
                                      </p:to>
                                    </p:set>
                                    <p:anim calcmode="lin" valueType="num">
                                      <p:cBhvr additive="base">
                                        <p:cTn id="9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95" fill="hold">
                            <p:stCondLst>
                              <p:cond delay="7250"/>
                            </p:stCondLst>
                            <p:childTnLst>
                              <p:par>
                                <p:cTn id="96" presetID="22" presetClass="entr" presetSubtype="8" fill="hold" grpId="0" nodeType="after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left)">
                                      <p:cBhvr>
                                        <p:cTn id="98" dur="500"/>
                                        <p:tgtEl>
                                          <p:spTgt spid="26"/>
                                        </p:tgtEl>
                                      </p:cBhvr>
                                    </p:animEffect>
                                  </p:childTnLst>
                                </p:cTn>
                              </p:par>
                            </p:childTnLst>
                          </p:cTn>
                        </p:par>
                        <p:par>
                          <p:cTn id="99" fill="hold">
                            <p:stCondLst>
                              <p:cond delay="7750"/>
                            </p:stCondLst>
                            <p:childTnLst>
                              <p:par>
                                <p:cTn id="100" presetID="49" presetClass="entr" presetSubtype="0" decel="100000" fill="hold" grpId="0" nodeType="afterEffect">
                                  <p:stCondLst>
                                    <p:cond delay="0"/>
                                  </p:stCondLst>
                                  <p:childTnLst>
                                    <p:set>
                                      <p:cBhvr>
                                        <p:cTn id="101" dur="1" fill="hold">
                                          <p:stCondLst>
                                            <p:cond delay="0"/>
                                          </p:stCondLst>
                                        </p:cTn>
                                        <p:tgtEl>
                                          <p:spTgt spid="46"/>
                                        </p:tgtEl>
                                        <p:attrNameLst>
                                          <p:attrName>style.visibility</p:attrName>
                                        </p:attrNameLst>
                                      </p:cBhvr>
                                      <p:to>
                                        <p:strVal val="visible"/>
                                      </p:to>
                                    </p:set>
                                    <p:anim calcmode="lin" valueType="num">
                                      <p:cBhvr>
                                        <p:cTn id="102" dur="500" fill="hold"/>
                                        <p:tgtEl>
                                          <p:spTgt spid="46"/>
                                        </p:tgtEl>
                                        <p:attrNameLst>
                                          <p:attrName>ppt_w</p:attrName>
                                        </p:attrNameLst>
                                      </p:cBhvr>
                                      <p:tavLst>
                                        <p:tav tm="0">
                                          <p:val>
                                            <p:fltVal val="0"/>
                                          </p:val>
                                        </p:tav>
                                        <p:tav tm="100000">
                                          <p:val>
                                            <p:strVal val="#ppt_w"/>
                                          </p:val>
                                        </p:tav>
                                      </p:tavLst>
                                    </p:anim>
                                    <p:anim calcmode="lin" valueType="num">
                                      <p:cBhvr>
                                        <p:cTn id="103" dur="500" fill="hold"/>
                                        <p:tgtEl>
                                          <p:spTgt spid="46"/>
                                        </p:tgtEl>
                                        <p:attrNameLst>
                                          <p:attrName>ppt_h</p:attrName>
                                        </p:attrNameLst>
                                      </p:cBhvr>
                                      <p:tavLst>
                                        <p:tav tm="0">
                                          <p:val>
                                            <p:fltVal val="0"/>
                                          </p:val>
                                        </p:tav>
                                        <p:tav tm="100000">
                                          <p:val>
                                            <p:strVal val="#ppt_h"/>
                                          </p:val>
                                        </p:tav>
                                      </p:tavLst>
                                    </p:anim>
                                    <p:anim calcmode="lin" valueType="num">
                                      <p:cBhvr>
                                        <p:cTn id="104" dur="500" fill="hold"/>
                                        <p:tgtEl>
                                          <p:spTgt spid="46"/>
                                        </p:tgtEl>
                                        <p:attrNameLst>
                                          <p:attrName>style.rotation</p:attrName>
                                        </p:attrNameLst>
                                      </p:cBhvr>
                                      <p:tavLst>
                                        <p:tav tm="0">
                                          <p:val>
                                            <p:fltVal val="360"/>
                                          </p:val>
                                        </p:tav>
                                        <p:tav tm="100000">
                                          <p:val>
                                            <p:fltVal val="0"/>
                                          </p:val>
                                        </p:tav>
                                      </p:tavLst>
                                    </p:anim>
                                    <p:animEffect transition="in" filter="fade">
                                      <p:cBhvr>
                                        <p:cTn id="105" dur="500"/>
                                        <p:tgtEl>
                                          <p:spTgt spid="46"/>
                                        </p:tgtEl>
                                      </p:cBhvr>
                                    </p:animEffect>
                                  </p:childTnLst>
                                </p:cTn>
                              </p:par>
                              <p:par>
                                <p:cTn id="106" presetID="10" presetClass="entr" presetSubtype="0" fill="hold" grpId="0" nodeType="withEffect">
                                  <p:stCondLst>
                                    <p:cond delay="25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500"/>
                                        <p:tgtEl>
                                          <p:spTgt spid="52"/>
                                        </p:tgtEl>
                                      </p:cBhvr>
                                    </p:animEffect>
                                  </p:childTnLst>
                                </p:cTn>
                              </p:par>
                              <p:par>
                                <p:cTn id="109" presetID="49" presetClass="entr" presetSubtype="0" decel="100000" fill="hold" grpId="0" nodeType="withEffect">
                                  <p:stCondLst>
                                    <p:cond delay="0"/>
                                  </p:stCondLst>
                                  <p:childTnLst>
                                    <p:set>
                                      <p:cBhvr>
                                        <p:cTn id="110" dur="1" fill="hold">
                                          <p:stCondLst>
                                            <p:cond delay="0"/>
                                          </p:stCondLst>
                                        </p:cTn>
                                        <p:tgtEl>
                                          <p:spTgt spid="47">
                                            <p:txEl>
                                              <p:pRg st="0" end="0"/>
                                            </p:txEl>
                                          </p:spTgt>
                                        </p:tgtEl>
                                        <p:attrNameLst>
                                          <p:attrName>style.visibility</p:attrName>
                                        </p:attrNameLst>
                                      </p:cBhvr>
                                      <p:to>
                                        <p:strVal val="visible"/>
                                      </p:to>
                                    </p:set>
                                    <p:anim calcmode="lin" valueType="num">
                                      <p:cBhvr>
                                        <p:cTn id="111"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12"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13"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14" dur="500"/>
                                        <p:tgtEl>
                                          <p:spTgt spid="47">
                                            <p:txEl>
                                              <p:pRg st="0" end="0"/>
                                            </p:txEl>
                                          </p:spTgt>
                                        </p:tgtEl>
                                      </p:cBhvr>
                                    </p:animEffect>
                                  </p:childTnLst>
                                </p:cTn>
                              </p:par>
                            </p:childTnLst>
                          </p:cTn>
                        </p:par>
                        <p:par>
                          <p:cTn id="115" fill="hold">
                            <p:stCondLst>
                              <p:cond delay="8500"/>
                            </p:stCondLst>
                            <p:childTnLst>
                              <p:par>
                                <p:cTn id="116" presetID="2" presetClass="entr" presetSubtype="4" decel="100000" fill="hold" grpId="0" nodeType="afterEffect">
                                  <p:stCondLst>
                                    <p:cond delay="250"/>
                                  </p:stCondLst>
                                  <p:childTnLst>
                                    <p:set>
                                      <p:cBhvr>
                                        <p:cTn id="117" dur="1" fill="hold">
                                          <p:stCondLst>
                                            <p:cond delay="0"/>
                                          </p:stCondLst>
                                        </p:cTn>
                                        <p:tgtEl>
                                          <p:spTgt spid="36">
                                            <p:txEl>
                                              <p:pRg st="0" end="0"/>
                                            </p:txEl>
                                          </p:spTgt>
                                        </p:tgtEl>
                                        <p:attrNameLst>
                                          <p:attrName>style.visibility</p:attrName>
                                        </p:attrNameLst>
                                      </p:cBhvr>
                                      <p:to>
                                        <p:strVal val="visible"/>
                                      </p:to>
                                    </p:set>
                                    <p:anim calcmode="lin" valueType="num">
                                      <p:cBhvr additive="base">
                                        <p:cTn id="118"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20" presetID="2" presetClass="entr" presetSubtype="4" decel="100000" fill="hold" grpId="0" nodeType="withEffect">
                                  <p:stCondLst>
                                    <p:cond delay="500"/>
                                  </p:stCondLst>
                                  <p:childTnLst>
                                    <p:set>
                                      <p:cBhvr>
                                        <p:cTn id="121" dur="1" fill="hold">
                                          <p:stCondLst>
                                            <p:cond delay="0"/>
                                          </p:stCondLst>
                                        </p:cTn>
                                        <p:tgtEl>
                                          <p:spTgt spid="37">
                                            <p:txEl>
                                              <p:pRg st="0" end="0"/>
                                            </p:txEl>
                                          </p:spTgt>
                                        </p:tgtEl>
                                        <p:attrNameLst>
                                          <p:attrName>style.visibility</p:attrName>
                                        </p:attrNameLst>
                                      </p:cBhvr>
                                      <p:to>
                                        <p:strVal val="visible"/>
                                      </p:to>
                                    </p:set>
                                    <p:anim calcmode="lin" valueType="num">
                                      <p:cBhvr additive="base">
                                        <p:cTn id="122"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23"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124" fill="hold">
                            <p:stCondLst>
                              <p:cond delay="9500"/>
                            </p:stCondLst>
                            <p:childTnLst>
                              <p:par>
                                <p:cTn id="125" presetID="22" presetClass="entr" presetSubtype="8" fill="hold" grpId="0" nodeType="after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wipe(left)">
                                      <p:cBhvr>
                                        <p:cTn id="127" dur="500"/>
                                        <p:tgtEl>
                                          <p:spTgt spid="27"/>
                                        </p:tgtEl>
                                      </p:cBhvr>
                                    </p:animEffect>
                                  </p:childTnLst>
                                </p:cTn>
                              </p:par>
                            </p:childTnLst>
                          </p:cTn>
                        </p:par>
                        <p:par>
                          <p:cTn id="128" fill="hold">
                            <p:stCondLst>
                              <p:cond delay="10000"/>
                            </p:stCondLst>
                            <p:childTnLst>
                              <p:par>
                                <p:cTn id="129" presetID="49" presetClass="entr" presetSubtype="0" decel="100000" fill="hold" grpId="0" nodeType="afterEffect">
                                  <p:stCondLst>
                                    <p:cond delay="0"/>
                                  </p:stCondLst>
                                  <p:childTnLst>
                                    <p:set>
                                      <p:cBhvr>
                                        <p:cTn id="130" dur="1" fill="hold">
                                          <p:stCondLst>
                                            <p:cond delay="0"/>
                                          </p:stCondLst>
                                        </p:cTn>
                                        <p:tgtEl>
                                          <p:spTgt spid="48"/>
                                        </p:tgtEl>
                                        <p:attrNameLst>
                                          <p:attrName>style.visibility</p:attrName>
                                        </p:attrNameLst>
                                      </p:cBhvr>
                                      <p:to>
                                        <p:strVal val="visible"/>
                                      </p:to>
                                    </p:set>
                                    <p:anim calcmode="lin" valueType="num">
                                      <p:cBhvr>
                                        <p:cTn id="131" dur="500" fill="hold"/>
                                        <p:tgtEl>
                                          <p:spTgt spid="48"/>
                                        </p:tgtEl>
                                        <p:attrNameLst>
                                          <p:attrName>ppt_w</p:attrName>
                                        </p:attrNameLst>
                                      </p:cBhvr>
                                      <p:tavLst>
                                        <p:tav tm="0">
                                          <p:val>
                                            <p:fltVal val="0"/>
                                          </p:val>
                                        </p:tav>
                                        <p:tav tm="100000">
                                          <p:val>
                                            <p:strVal val="#ppt_w"/>
                                          </p:val>
                                        </p:tav>
                                      </p:tavLst>
                                    </p:anim>
                                    <p:anim calcmode="lin" valueType="num">
                                      <p:cBhvr>
                                        <p:cTn id="132" dur="500" fill="hold"/>
                                        <p:tgtEl>
                                          <p:spTgt spid="48"/>
                                        </p:tgtEl>
                                        <p:attrNameLst>
                                          <p:attrName>ppt_h</p:attrName>
                                        </p:attrNameLst>
                                      </p:cBhvr>
                                      <p:tavLst>
                                        <p:tav tm="0">
                                          <p:val>
                                            <p:fltVal val="0"/>
                                          </p:val>
                                        </p:tav>
                                        <p:tav tm="100000">
                                          <p:val>
                                            <p:strVal val="#ppt_h"/>
                                          </p:val>
                                        </p:tav>
                                      </p:tavLst>
                                    </p:anim>
                                    <p:anim calcmode="lin" valueType="num">
                                      <p:cBhvr>
                                        <p:cTn id="133" dur="500" fill="hold"/>
                                        <p:tgtEl>
                                          <p:spTgt spid="48"/>
                                        </p:tgtEl>
                                        <p:attrNameLst>
                                          <p:attrName>style.rotation</p:attrName>
                                        </p:attrNameLst>
                                      </p:cBhvr>
                                      <p:tavLst>
                                        <p:tav tm="0">
                                          <p:val>
                                            <p:fltVal val="360"/>
                                          </p:val>
                                        </p:tav>
                                        <p:tav tm="100000">
                                          <p:val>
                                            <p:fltVal val="0"/>
                                          </p:val>
                                        </p:tav>
                                      </p:tavLst>
                                    </p:anim>
                                    <p:animEffect transition="in" filter="fade">
                                      <p:cBhvr>
                                        <p:cTn id="134" dur="500"/>
                                        <p:tgtEl>
                                          <p:spTgt spid="48"/>
                                        </p:tgtEl>
                                      </p:cBhvr>
                                    </p:animEffect>
                                  </p:childTnLst>
                                </p:cTn>
                              </p:par>
                              <p:par>
                                <p:cTn id="135" presetID="10" presetClass="entr" presetSubtype="0" fill="hold" grpId="0" nodeType="withEffect">
                                  <p:stCondLst>
                                    <p:cond delay="250"/>
                                  </p:stCondLst>
                                  <p:childTnLst>
                                    <p:set>
                                      <p:cBhvr>
                                        <p:cTn id="136" dur="1" fill="hold">
                                          <p:stCondLst>
                                            <p:cond delay="0"/>
                                          </p:stCondLst>
                                        </p:cTn>
                                        <p:tgtEl>
                                          <p:spTgt spid="53"/>
                                        </p:tgtEl>
                                        <p:attrNameLst>
                                          <p:attrName>style.visibility</p:attrName>
                                        </p:attrNameLst>
                                      </p:cBhvr>
                                      <p:to>
                                        <p:strVal val="visible"/>
                                      </p:to>
                                    </p:set>
                                    <p:animEffect transition="in" filter="fade">
                                      <p:cBhvr>
                                        <p:cTn id="137" dur="500"/>
                                        <p:tgtEl>
                                          <p:spTgt spid="53"/>
                                        </p:tgtEl>
                                      </p:cBhvr>
                                    </p:animEffect>
                                  </p:childTnLst>
                                </p:cTn>
                              </p:par>
                              <p:par>
                                <p:cTn id="138" presetID="49" presetClass="entr" presetSubtype="0" decel="100000" fill="hold" grpId="0" nodeType="withEffect">
                                  <p:stCondLst>
                                    <p:cond delay="0"/>
                                  </p:stCondLst>
                                  <p:childTnLst>
                                    <p:set>
                                      <p:cBhvr>
                                        <p:cTn id="139" dur="1" fill="hold">
                                          <p:stCondLst>
                                            <p:cond delay="0"/>
                                          </p:stCondLst>
                                        </p:cTn>
                                        <p:tgtEl>
                                          <p:spTgt spid="49">
                                            <p:txEl>
                                              <p:pRg st="0" end="0"/>
                                            </p:txEl>
                                          </p:spTgt>
                                        </p:tgtEl>
                                        <p:attrNameLst>
                                          <p:attrName>style.visibility</p:attrName>
                                        </p:attrNameLst>
                                      </p:cBhvr>
                                      <p:to>
                                        <p:strVal val="visible"/>
                                      </p:to>
                                    </p:set>
                                    <p:anim calcmode="lin" valueType="num">
                                      <p:cBhvr>
                                        <p:cTn id="140"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41" dur="500" fill="hold"/>
                                        <p:tgtEl>
                                          <p:spTgt spid="49">
                                            <p:txEl>
                                              <p:pRg st="0" end="0"/>
                                            </p:txEl>
                                          </p:spTgt>
                                        </p:tgtEl>
                                        <p:attrNameLst>
                                          <p:attrName>ppt_h</p:attrName>
                                        </p:attrNameLst>
                                      </p:cBhvr>
                                      <p:tavLst>
                                        <p:tav tm="0">
                                          <p:val>
                                            <p:fltVal val="0"/>
                                          </p:val>
                                        </p:tav>
                                        <p:tav tm="100000">
                                          <p:val>
                                            <p:strVal val="#ppt_h"/>
                                          </p:val>
                                        </p:tav>
                                      </p:tavLst>
                                    </p:anim>
                                    <p:anim calcmode="lin" valueType="num">
                                      <p:cBhvr>
                                        <p:cTn id="142" dur="500" fill="hold"/>
                                        <p:tgtEl>
                                          <p:spTgt spid="49">
                                            <p:txEl>
                                              <p:pRg st="0" end="0"/>
                                            </p:txEl>
                                          </p:spTgt>
                                        </p:tgtEl>
                                        <p:attrNameLst>
                                          <p:attrName>style.rotation</p:attrName>
                                        </p:attrNameLst>
                                      </p:cBhvr>
                                      <p:tavLst>
                                        <p:tav tm="0">
                                          <p:val>
                                            <p:fltVal val="360"/>
                                          </p:val>
                                        </p:tav>
                                        <p:tav tm="100000">
                                          <p:val>
                                            <p:fltVal val="0"/>
                                          </p:val>
                                        </p:tav>
                                      </p:tavLst>
                                    </p:anim>
                                    <p:animEffect transition="in" filter="fade">
                                      <p:cBhvr>
                                        <p:cTn id="143" dur="500"/>
                                        <p:tgtEl>
                                          <p:spTgt spid="49">
                                            <p:txEl>
                                              <p:pRg st="0" end="0"/>
                                            </p:txEl>
                                          </p:spTgt>
                                        </p:tgtEl>
                                      </p:cBhvr>
                                    </p:animEffect>
                                  </p:childTnLst>
                                </p:cTn>
                              </p:par>
                            </p:childTnLst>
                          </p:cTn>
                        </p:par>
                        <p:par>
                          <p:cTn id="144" fill="hold">
                            <p:stCondLst>
                              <p:cond delay="10750"/>
                            </p:stCondLst>
                            <p:childTnLst>
                              <p:par>
                                <p:cTn id="145" presetID="2" presetClass="entr" presetSubtype="4" decel="100000" fill="hold" grpId="0" nodeType="afterEffect">
                                  <p:stCondLst>
                                    <p:cond delay="250"/>
                                  </p:stCondLst>
                                  <p:childTnLst>
                                    <p:set>
                                      <p:cBhvr>
                                        <p:cTn id="146" dur="1" fill="hold">
                                          <p:stCondLst>
                                            <p:cond delay="0"/>
                                          </p:stCondLst>
                                        </p:cTn>
                                        <p:tgtEl>
                                          <p:spTgt spid="38">
                                            <p:txEl>
                                              <p:pRg st="0" end="0"/>
                                            </p:txEl>
                                          </p:spTgt>
                                        </p:tgtEl>
                                        <p:attrNameLst>
                                          <p:attrName>style.visibility</p:attrName>
                                        </p:attrNameLst>
                                      </p:cBhvr>
                                      <p:to>
                                        <p:strVal val="visible"/>
                                      </p:to>
                                    </p:set>
                                    <p:anim calcmode="lin" valueType="num">
                                      <p:cBhvr additive="base">
                                        <p:cTn id="147"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49" presetID="2" presetClass="entr" presetSubtype="4" decel="100000" fill="hold" grpId="0" nodeType="withEffect">
                                  <p:stCondLst>
                                    <p:cond delay="500"/>
                                  </p:stCondLst>
                                  <p:childTnLst>
                                    <p:set>
                                      <p:cBhvr>
                                        <p:cTn id="150" dur="1" fill="hold">
                                          <p:stCondLst>
                                            <p:cond delay="0"/>
                                          </p:stCondLst>
                                        </p:cTn>
                                        <p:tgtEl>
                                          <p:spTgt spid="39">
                                            <p:txEl>
                                              <p:pRg st="0" end="0"/>
                                            </p:txEl>
                                          </p:spTgt>
                                        </p:tgtEl>
                                        <p:attrNameLst>
                                          <p:attrName>style.visibility</p:attrName>
                                        </p:attrNameLst>
                                      </p:cBhvr>
                                      <p:to>
                                        <p:strVal val="visible"/>
                                      </p:to>
                                    </p:set>
                                    <p:anim calcmode="lin" valueType="num">
                                      <p:cBhvr additive="base">
                                        <p:cTn id="151"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52"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153" fill="hold">
                            <p:stCondLst>
                              <p:cond delay="11750"/>
                            </p:stCondLst>
                            <p:childTnLst>
                              <p:par>
                                <p:cTn id="154" presetID="22" presetClass="entr" presetSubtype="8" fill="hold" grpId="0" nodeType="afterEffect">
                                  <p:stCondLst>
                                    <p:cond delay="0"/>
                                  </p:stCondLst>
                                  <p:childTnLst>
                                    <p:set>
                                      <p:cBhvr>
                                        <p:cTn id="155" dur="1" fill="hold">
                                          <p:stCondLst>
                                            <p:cond delay="0"/>
                                          </p:stCondLst>
                                        </p:cTn>
                                        <p:tgtEl>
                                          <p:spTgt spid="29"/>
                                        </p:tgtEl>
                                        <p:attrNameLst>
                                          <p:attrName>style.visibility</p:attrName>
                                        </p:attrNameLst>
                                      </p:cBhvr>
                                      <p:to>
                                        <p:strVal val="visible"/>
                                      </p:to>
                                    </p:set>
                                    <p:animEffect transition="in" filter="wipe(left)">
                                      <p:cBhvr>
                                        <p:cTn id="1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after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P spid="41" grpId="0"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 calcmode="lin" valueType="num">
                      <p:cBhvr>
                        <p:cTn dur="500" fill="hold"/>
                        <p:tgtEl>
                          <p:spTgt spid="41"/>
                        </p:tgtEl>
                        <p:attrNameLst>
                          <p:attrName>style.rotation</p:attrName>
                        </p:attrNameLst>
                      </p:cBhvr>
                      <p:tavLst>
                        <p:tav tm="0">
                          <p:val>
                            <p:fltVal val="360"/>
                          </p:val>
                        </p:tav>
                        <p:tav tm="100000">
                          <p:val>
                            <p:fltVal val="0"/>
                          </p:val>
                        </p:tav>
                      </p:tavLst>
                    </p:anim>
                    <p:animEffect transition="in" filter="fade">
                      <p:cBhvr>
                        <p:cTn dur="500"/>
                        <p:tgtEl>
                          <p:spTgt spid="41"/>
                        </p:tgtEl>
                      </p:cBhvr>
                    </p:animEffect>
                  </p:childTnLst>
                </p:cTn>
              </p:par>
            </p:tnLst>
          </p:tmpl>
        </p:tmplLst>
      </p:bldP>
      <p:bldP spid="42" grpId="0" animBg="1"/>
      <p:bldP spid="43" grpId="0" build="p">
        <p:tmplLst>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animBg="1"/>
      <p:bldP spid="45" grpId="0"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500" fill="hold"/>
                        <p:tgtEl>
                          <p:spTgt spid="45"/>
                        </p:tgtEl>
                        <p:attrNameLst>
                          <p:attrName>ppt_w</p:attrName>
                        </p:attrNameLst>
                      </p:cBhvr>
                      <p:tavLst>
                        <p:tav tm="0">
                          <p:val>
                            <p:fltVal val="0"/>
                          </p:val>
                        </p:tav>
                        <p:tav tm="100000">
                          <p:val>
                            <p:strVal val="#ppt_w"/>
                          </p:val>
                        </p:tav>
                      </p:tavLst>
                    </p:anim>
                    <p:anim calcmode="lin" valueType="num">
                      <p:cBhvr>
                        <p:cTn dur="500" fill="hold"/>
                        <p:tgtEl>
                          <p:spTgt spid="45"/>
                        </p:tgtEl>
                        <p:attrNameLst>
                          <p:attrName>ppt_h</p:attrName>
                        </p:attrNameLst>
                      </p:cBhvr>
                      <p:tavLst>
                        <p:tav tm="0">
                          <p:val>
                            <p:fltVal val="0"/>
                          </p:val>
                        </p:tav>
                        <p:tav tm="100000">
                          <p:val>
                            <p:strVal val="#ppt_h"/>
                          </p:val>
                        </p:tav>
                      </p:tavLst>
                    </p:anim>
                    <p:anim calcmode="lin" valueType="num">
                      <p:cBhvr>
                        <p:cTn dur="500" fill="hold"/>
                        <p:tgtEl>
                          <p:spTgt spid="45"/>
                        </p:tgtEl>
                        <p:attrNameLst>
                          <p:attrName>style.rotation</p:attrName>
                        </p:attrNameLst>
                      </p:cBhvr>
                      <p:tavLst>
                        <p:tav tm="0">
                          <p:val>
                            <p:fltVal val="360"/>
                          </p:val>
                        </p:tav>
                        <p:tav tm="100000">
                          <p:val>
                            <p:fltVal val="0"/>
                          </p:val>
                        </p:tav>
                      </p:tavLst>
                    </p:anim>
                    <p:animEffect transition="in" filter="fade">
                      <p:cBhvr>
                        <p:cTn dur="500"/>
                        <p:tgtEl>
                          <p:spTgt spid="45"/>
                        </p:tgtEl>
                      </p:cBhvr>
                    </p:animEffect>
                  </p:childTnLst>
                </p:cTn>
              </p:par>
            </p:tnLst>
          </p:tmpl>
        </p:tmplLst>
      </p:bldP>
      <p:bldP spid="46" grpId="0" animBg="1"/>
      <p:bldP spid="47" grpId="0"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P spid="48" grpId="0" animBg="1"/>
      <p:bldP spid="49" grpId="0" build="p">
        <p:tmplLst>
          <p:tmpl lvl="1">
            <p:tnLst>
              <p:par>
                <p:cTn presetID="49" presetClass="entr" presetSubtype="0"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 calcmode="lin" valueType="num">
                      <p:cBhvr>
                        <p:cTn dur="500" fill="hold"/>
                        <p:tgtEl>
                          <p:spTgt spid="49"/>
                        </p:tgtEl>
                        <p:attrNameLst>
                          <p:attrName>style.rotation</p:attrName>
                        </p:attrNameLst>
                      </p:cBhvr>
                      <p:tavLst>
                        <p:tav tm="0">
                          <p:val>
                            <p:fltVal val="360"/>
                          </p:val>
                        </p:tav>
                        <p:tav tm="100000">
                          <p:val>
                            <p:fltVal val="0"/>
                          </p:val>
                        </p:tav>
                      </p:tavLst>
                    </p:anim>
                    <p:animEffect transition="in" filter="fade">
                      <p:cBhvr>
                        <p:cTn dur="500"/>
                        <p:tgtEl>
                          <p:spTgt spid="49"/>
                        </p:tgtEl>
                      </p:cBhvr>
                    </p:animEffect>
                  </p:childTnLst>
                </p:cTn>
              </p:par>
            </p:tnLst>
          </p:tmpl>
        </p:tmplLst>
      </p:bldP>
      <p:bldP spid="6" grpId="0"/>
      <p:bldP spid="50" grpId="0"/>
      <p:bldP spid="51" grpId="0"/>
      <p:bldP spid="52" grpId="0"/>
      <p:bldP spid="53"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BC721307-D6AC-4A85-AD34-EB774C95B516}"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A1 – </a:t>
            </a:r>
            <a:r>
              <a:rPr lang="en-US" sz="1300" dirty="0">
                <a:solidFill>
                  <a:srgbClr val="FFFFFF">
                    <a:tint val="75000"/>
                    <a:alpha val="70000"/>
                  </a:srgbClr>
                </a:solidFill>
              </a:rPr>
              <a:t>Tối ưu hợp lực số </a:t>
            </a:r>
            <a:r>
              <a:rPr lang="en-US" sz="1300" dirty="0" err="1">
                <a:solidFill>
                  <a:srgbClr val="FFFFFF">
                    <a:tint val="75000"/>
                    <a:alpha val="70000"/>
                  </a:srgbClr>
                </a:solidFill>
              </a:rPr>
              <a:t>giữa</a:t>
            </a:r>
            <a:r>
              <a:rPr lang="en-US" sz="1300" dirty="0">
                <a:solidFill>
                  <a:srgbClr val="FFFFFF">
                    <a:tint val="75000"/>
                    <a:alpha val="70000"/>
                  </a:srgbClr>
                </a:solidFill>
              </a:rPr>
              <a:t> các DNNN</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670927" y="4053126"/>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670927" y="4437176"/>
            <a:ext cx="2081760" cy="1392155"/>
          </a:xfrm>
        </p:spPr>
        <p:txBody>
          <a:bodyPr anchor="t">
            <a:noAutofit/>
          </a:bodyPr>
          <a:lstStyle>
            <a:lvl1pPr algn="ctr">
              <a:defRPr sz="1200">
                <a:solidFill>
                  <a:schemeClr val="bg1"/>
                </a:solidFill>
                <a:latin typeface="UTM Avo" panose="02040603050506020204" pitchFamily="18" charset="0"/>
              </a:defRPr>
            </a:lvl1pPr>
          </a:lstStyle>
          <a:p>
            <a:pPr lvl="0"/>
            <a:r>
              <a:rPr lang="en-US" altLang="ja-JP" dirty="0"/>
              <a:t>Text Here</a:t>
            </a:r>
            <a:endParaRPr lang="en-US" dirty="0"/>
          </a:p>
        </p:txBody>
      </p:sp>
      <p:sp>
        <p:nvSpPr>
          <p:cNvPr id="54" name="円/楕円 53"/>
          <p:cNvSpPr/>
          <p:nvPr userDrawn="1"/>
        </p:nvSpPr>
        <p:spPr>
          <a:xfrm>
            <a:off x="1298098" y="2949011"/>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55" name="図プレースホルダー 5"/>
          <p:cNvSpPr>
            <a:spLocks noGrp="1"/>
          </p:cNvSpPr>
          <p:nvPr>
            <p:ph type="pic" sz="quarter" idx="45" hasCustomPrompt="1"/>
          </p:nvPr>
        </p:nvSpPr>
        <p:spPr>
          <a:xfrm>
            <a:off x="1515266" y="3153034"/>
            <a:ext cx="420083" cy="420047"/>
          </a:xfrm>
        </p:spPr>
        <p:txBody>
          <a:bodyPr>
            <a:normAutofit/>
          </a:bodyPr>
          <a:lstStyle>
            <a:lvl1pPr>
              <a:defRPr sz="700">
                <a:latin typeface="UTM Avo" panose="02040603050506020204" pitchFamily="18" charset="0"/>
              </a:defRPr>
            </a:lvl1pPr>
          </a:lstStyle>
          <a:p>
            <a:r>
              <a:rPr lang="en-US"/>
              <a:t>ICON</a:t>
            </a:r>
          </a:p>
        </p:txBody>
      </p:sp>
      <p:grpSp>
        <p:nvGrpSpPr>
          <p:cNvPr id="56" name="グループ化 55"/>
          <p:cNvGrpSpPr/>
          <p:nvPr userDrawn="1"/>
        </p:nvGrpSpPr>
        <p:grpSpPr>
          <a:xfrm>
            <a:off x="958984" y="1937584"/>
            <a:ext cx="1518394" cy="867407"/>
            <a:chOff x="3409429" y="2695228"/>
            <a:chExt cx="2277393" cy="1301110"/>
          </a:xfrm>
        </p:grpSpPr>
        <p:sp>
          <p:nvSpPr>
            <p:cNvPr id="57" name="正方形/長方形 5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58" name="二等辺三角形 5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59" name="テキスト プレースホルダー 70"/>
          <p:cNvSpPr>
            <a:spLocks noGrp="1"/>
          </p:cNvSpPr>
          <p:nvPr>
            <p:ph type="body" sz="quarter" idx="54" hasCustomPrompt="1"/>
          </p:nvPr>
        </p:nvSpPr>
        <p:spPr>
          <a:xfrm>
            <a:off x="1037092" y="2081580"/>
            <a:ext cx="1344266" cy="541741"/>
          </a:xfrm>
        </p:spPr>
        <p:txBody>
          <a:bodyPr anchor="ctr">
            <a:normAutofit/>
          </a:bodyPr>
          <a:lstStyle>
            <a:lvl1pPr algn="ctr">
              <a:lnSpc>
                <a:spcPts val="1333"/>
              </a:lnSpc>
              <a:defRPr sz="2700">
                <a:latin typeface="UTM Avo" panose="02040603050506020204" pitchFamily="18" charset="0"/>
              </a:defRPr>
            </a:lvl1pPr>
          </a:lstStyle>
          <a:p>
            <a:pPr lvl="0"/>
            <a:r>
              <a:rPr lang="en-US" dirty="0"/>
              <a:t>TEXT</a:t>
            </a:r>
          </a:p>
        </p:txBody>
      </p:sp>
      <p:cxnSp>
        <p:nvCxnSpPr>
          <p:cNvPr id="7" name="直線コネクタ 6"/>
          <p:cNvCxnSpPr>
            <a:endCxn id="54" idx="2"/>
          </p:cNvCxnSpPr>
          <p:nvPr userDrawn="1"/>
        </p:nvCxnSpPr>
        <p:spPr>
          <a:xfrm>
            <a:off x="34" y="3368993"/>
            <a:ext cx="1298097"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61" name="テキスト プレースホルダー 11"/>
          <p:cNvSpPr>
            <a:spLocks noGrp="1"/>
          </p:cNvSpPr>
          <p:nvPr>
            <p:ph type="body" sz="quarter" idx="55" hasCustomPrompt="1"/>
          </p:nvPr>
        </p:nvSpPr>
        <p:spPr>
          <a:xfrm>
            <a:off x="2862012" y="4053126"/>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62" name="テキスト プレースホルダー 11"/>
          <p:cNvSpPr>
            <a:spLocks noGrp="1"/>
          </p:cNvSpPr>
          <p:nvPr>
            <p:ph type="body" sz="quarter" idx="56" hasCustomPrompt="1"/>
          </p:nvPr>
        </p:nvSpPr>
        <p:spPr>
          <a:xfrm>
            <a:off x="2862012" y="4437176"/>
            <a:ext cx="2081760" cy="1392155"/>
          </a:xfrm>
        </p:spPr>
        <p:txBody>
          <a:bodyPr anchor="t">
            <a:noAutofit/>
          </a:bodyPr>
          <a:lstStyle>
            <a:lvl1pPr algn="ctr">
              <a:defRPr sz="1200">
                <a:solidFill>
                  <a:schemeClr val="bg1"/>
                </a:solidFill>
                <a:latin typeface="UTM Avo" panose="02040603050506020204" pitchFamily="18" charset="0"/>
              </a:defRPr>
            </a:lvl1pPr>
          </a:lstStyle>
          <a:p>
            <a:pPr lvl="0"/>
            <a:r>
              <a:rPr lang="en-US" altLang="ja-JP" dirty="0"/>
              <a:t>Text Here</a:t>
            </a:r>
            <a:endParaRPr lang="en-US" dirty="0"/>
          </a:p>
        </p:txBody>
      </p:sp>
      <p:sp>
        <p:nvSpPr>
          <p:cNvPr id="63" name="円/楕円 62"/>
          <p:cNvSpPr/>
          <p:nvPr userDrawn="1"/>
        </p:nvSpPr>
        <p:spPr>
          <a:xfrm>
            <a:off x="3489184" y="2949011"/>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64" name="図プレースホルダー 5"/>
          <p:cNvSpPr>
            <a:spLocks noGrp="1"/>
          </p:cNvSpPr>
          <p:nvPr>
            <p:ph type="pic" sz="quarter" idx="57" hasCustomPrompt="1"/>
          </p:nvPr>
        </p:nvSpPr>
        <p:spPr>
          <a:xfrm>
            <a:off x="3706394" y="3153034"/>
            <a:ext cx="420083" cy="420047"/>
          </a:xfrm>
        </p:spPr>
        <p:txBody>
          <a:bodyPr>
            <a:normAutofit/>
          </a:bodyPr>
          <a:lstStyle>
            <a:lvl1pPr>
              <a:defRPr sz="700">
                <a:latin typeface="UTM Avo" panose="02040603050506020204" pitchFamily="18" charset="0"/>
              </a:defRPr>
            </a:lvl1pPr>
          </a:lstStyle>
          <a:p>
            <a:r>
              <a:rPr lang="en-US"/>
              <a:t>ICON</a:t>
            </a:r>
          </a:p>
        </p:txBody>
      </p:sp>
      <p:grpSp>
        <p:nvGrpSpPr>
          <p:cNvPr id="65" name="グループ化 64"/>
          <p:cNvGrpSpPr/>
          <p:nvPr userDrawn="1"/>
        </p:nvGrpSpPr>
        <p:grpSpPr>
          <a:xfrm>
            <a:off x="3150070" y="1937584"/>
            <a:ext cx="1518394" cy="867407"/>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67" name="二等辺三角形 66"/>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68" name="テキスト プレースホルダー 70"/>
          <p:cNvSpPr>
            <a:spLocks noGrp="1"/>
          </p:cNvSpPr>
          <p:nvPr>
            <p:ph type="body" sz="quarter" idx="58" hasCustomPrompt="1"/>
          </p:nvPr>
        </p:nvSpPr>
        <p:spPr>
          <a:xfrm>
            <a:off x="3228178" y="2081580"/>
            <a:ext cx="1344266" cy="541741"/>
          </a:xfrm>
        </p:spPr>
        <p:txBody>
          <a:bodyPr anchor="ctr">
            <a:normAutofit/>
          </a:bodyPr>
          <a:lstStyle>
            <a:lvl1pPr algn="ctr">
              <a:lnSpc>
                <a:spcPts val="1333"/>
              </a:lnSpc>
              <a:defRPr sz="2700">
                <a:latin typeface="UTM Avo" panose="02040603050506020204" pitchFamily="18" charset="0"/>
              </a:defRPr>
            </a:lvl1pPr>
          </a:lstStyle>
          <a:p>
            <a:pPr lvl="0"/>
            <a:r>
              <a:rPr lang="en-US" dirty="0"/>
              <a:t>TEXT</a:t>
            </a:r>
          </a:p>
        </p:txBody>
      </p:sp>
      <p:cxnSp>
        <p:nvCxnSpPr>
          <p:cNvPr id="69" name="直線コネクタ 68"/>
          <p:cNvCxnSpPr>
            <a:stCxn id="54" idx="6"/>
            <a:endCxn id="63" idx="2"/>
          </p:cNvCxnSpPr>
          <p:nvPr userDrawn="1"/>
        </p:nvCxnSpPr>
        <p:spPr>
          <a:xfrm>
            <a:off x="2138329" y="3368993"/>
            <a:ext cx="1350919"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78" name="テキスト プレースホルダー 11"/>
          <p:cNvSpPr>
            <a:spLocks noGrp="1"/>
          </p:cNvSpPr>
          <p:nvPr>
            <p:ph type="body" sz="quarter" idx="59" hasCustomPrompt="1"/>
          </p:nvPr>
        </p:nvSpPr>
        <p:spPr>
          <a:xfrm>
            <a:off x="5054591" y="4053126"/>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79" name="テキスト プレースホルダー 11"/>
          <p:cNvSpPr>
            <a:spLocks noGrp="1"/>
          </p:cNvSpPr>
          <p:nvPr>
            <p:ph type="body" sz="quarter" idx="60" hasCustomPrompt="1"/>
          </p:nvPr>
        </p:nvSpPr>
        <p:spPr>
          <a:xfrm>
            <a:off x="5054591" y="4437176"/>
            <a:ext cx="2081760" cy="1392155"/>
          </a:xfrm>
        </p:spPr>
        <p:txBody>
          <a:bodyPr anchor="t">
            <a:noAutofit/>
          </a:bodyPr>
          <a:lstStyle>
            <a:lvl1pPr algn="ctr">
              <a:defRPr sz="1200">
                <a:solidFill>
                  <a:schemeClr val="bg1"/>
                </a:solidFill>
                <a:latin typeface="UTM Avo" panose="02040603050506020204" pitchFamily="18" charset="0"/>
              </a:defRPr>
            </a:lvl1pPr>
          </a:lstStyle>
          <a:p>
            <a:pPr lvl="0"/>
            <a:r>
              <a:rPr lang="en-US" altLang="ja-JP" dirty="0"/>
              <a:t>Text Here</a:t>
            </a:r>
            <a:endParaRPr lang="en-US" dirty="0"/>
          </a:p>
        </p:txBody>
      </p:sp>
      <p:sp>
        <p:nvSpPr>
          <p:cNvPr id="80" name="円/楕円 79"/>
          <p:cNvSpPr/>
          <p:nvPr userDrawn="1"/>
        </p:nvSpPr>
        <p:spPr>
          <a:xfrm>
            <a:off x="5681762" y="2949011"/>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81" name="図プレースホルダー 5"/>
          <p:cNvSpPr>
            <a:spLocks noGrp="1"/>
          </p:cNvSpPr>
          <p:nvPr>
            <p:ph type="pic" sz="quarter" idx="61" hasCustomPrompt="1"/>
          </p:nvPr>
        </p:nvSpPr>
        <p:spPr>
          <a:xfrm>
            <a:off x="5898993" y="3153034"/>
            <a:ext cx="420083" cy="420047"/>
          </a:xfrm>
        </p:spPr>
        <p:txBody>
          <a:bodyPr>
            <a:normAutofit/>
          </a:bodyPr>
          <a:lstStyle>
            <a:lvl1pPr>
              <a:defRPr sz="700">
                <a:latin typeface="UTM Avo" panose="02040603050506020204" pitchFamily="18" charset="0"/>
              </a:defRPr>
            </a:lvl1pPr>
          </a:lstStyle>
          <a:p>
            <a:r>
              <a:rPr lang="en-US"/>
              <a:t>ICON</a:t>
            </a:r>
          </a:p>
        </p:txBody>
      </p:sp>
      <p:grpSp>
        <p:nvGrpSpPr>
          <p:cNvPr id="82" name="グループ化 81"/>
          <p:cNvGrpSpPr/>
          <p:nvPr userDrawn="1"/>
        </p:nvGrpSpPr>
        <p:grpSpPr>
          <a:xfrm>
            <a:off x="5342648" y="1937584"/>
            <a:ext cx="1518394" cy="867407"/>
            <a:chOff x="3409429" y="2695228"/>
            <a:chExt cx="2277393" cy="1301110"/>
          </a:xfrm>
        </p:grpSpPr>
        <p:sp>
          <p:nvSpPr>
            <p:cNvPr id="83" name="正方形/長方形 8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84" name="二等辺三角形 8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85" name="テキスト プレースホルダー 70"/>
          <p:cNvSpPr>
            <a:spLocks noGrp="1"/>
          </p:cNvSpPr>
          <p:nvPr>
            <p:ph type="body" sz="quarter" idx="62" hasCustomPrompt="1"/>
          </p:nvPr>
        </p:nvSpPr>
        <p:spPr>
          <a:xfrm>
            <a:off x="5420758" y="2081580"/>
            <a:ext cx="1344266" cy="541741"/>
          </a:xfrm>
        </p:spPr>
        <p:txBody>
          <a:bodyPr anchor="ctr">
            <a:normAutofit/>
          </a:bodyPr>
          <a:lstStyle>
            <a:lvl1pPr algn="ctr">
              <a:lnSpc>
                <a:spcPts val="1333"/>
              </a:lnSpc>
              <a:defRPr sz="2700">
                <a:latin typeface="UTM Avo" panose="02040603050506020204" pitchFamily="18" charset="0"/>
              </a:defRPr>
            </a:lvl1pPr>
          </a:lstStyle>
          <a:p>
            <a:pPr lvl="0"/>
            <a:r>
              <a:rPr lang="en-US" dirty="0"/>
              <a:t>TEXT</a:t>
            </a:r>
          </a:p>
        </p:txBody>
      </p:sp>
      <p:cxnSp>
        <p:nvCxnSpPr>
          <p:cNvPr id="86" name="直線コネクタ 85"/>
          <p:cNvCxnSpPr>
            <a:stCxn id="63" idx="6"/>
            <a:endCxn id="80" idx="2"/>
          </p:cNvCxnSpPr>
          <p:nvPr userDrawn="1"/>
        </p:nvCxnSpPr>
        <p:spPr>
          <a:xfrm>
            <a:off x="4329368" y="3368993"/>
            <a:ext cx="1352413"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87" name="テキスト プレースホルダー 11"/>
          <p:cNvSpPr>
            <a:spLocks noGrp="1"/>
          </p:cNvSpPr>
          <p:nvPr>
            <p:ph type="body" sz="quarter" idx="63" hasCustomPrompt="1"/>
          </p:nvPr>
        </p:nvSpPr>
        <p:spPr>
          <a:xfrm>
            <a:off x="7248228" y="4053126"/>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88" name="テキスト プレースホルダー 11"/>
          <p:cNvSpPr>
            <a:spLocks noGrp="1"/>
          </p:cNvSpPr>
          <p:nvPr>
            <p:ph type="body" sz="quarter" idx="64" hasCustomPrompt="1"/>
          </p:nvPr>
        </p:nvSpPr>
        <p:spPr>
          <a:xfrm>
            <a:off x="7248228" y="4437176"/>
            <a:ext cx="2081760" cy="1392155"/>
          </a:xfrm>
        </p:spPr>
        <p:txBody>
          <a:bodyPr anchor="t">
            <a:noAutofit/>
          </a:bodyPr>
          <a:lstStyle>
            <a:lvl1pPr algn="ctr">
              <a:defRPr sz="1200">
                <a:solidFill>
                  <a:schemeClr val="bg1"/>
                </a:solidFill>
                <a:latin typeface="UTM Avo" panose="02040603050506020204" pitchFamily="18" charset="0"/>
              </a:defRPr>
            </a:lvl1pPr>
          </a:lstStyle>
          <a:p>
            <a:pPr lvl="0"/>
            <a:r>
              <a:rPr lang="en-US" altLang="ja-JP" dirty="0"/>
              <a:t>Text Here</a:t>
            </a:r>
            <a:endParaRPr lang="en-US" dirty="0"/>
          </a:p>
        </p:txBody>
      </p:sp>
      <p:sp>
        <p:nvSpPr>
          <p:cNvPr id="89" name="円/楕円 88"/>
          <p:cNvSpPr/>
          <p:nvPr userDrawn="1"/>
        </p:nvSpPr>
        <p:spPr>
          <a:xfrm>
            <a:off x="7875400" y="2949011"/>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90" name="図プレースホルダー 5"/>
          <p:cNvSpPr>
            <a:spLocks noGrp="1"/>
          </p:cNvSpPr>
          <p:nvPr>
            <p:ph type="pic" sz="quarter" idx="65" hasCustomPrompt="1"/>
          </p:nvPr>
        </p:nvSpPr>
        <p:spPr>
          <a:xfrm>
            <a:off x="8092608" y="3153034"/>
            <a:ext cx="420083" cy="420047"/>
          </a:xfrm>
        </p:spPr>
        <p:txBody>
          <a:bodyPr>
            <a:normAutofit/>
          </a:bodyPr>
          <a:lstStyle>
            <a:lvl1pPr>
              <a:defRPr sz="700">
                <a:latin typeface="UTM Avo" panose="02040603050506020204" pitchFamily="18" charset="0"/>
              </a:defRPr>
            </a:lvl1pPr>
          </a:lstStyle>
          <a:p>
            <a:r>
              <a:rPr lang="en-US"/>
              <a:t>ICON</a:t>
            </a:r>
          </a:p>
        </p:txBody>
      </p:sp>
      <p:grpSp>
        <p:nvGrpSpPr>
          <p:cNvPr id="91" name="グループ化 90"/>
          <p:cNvGrpSpPr/>
          <p:nvPr userDrawn="1"/>
        </p:nvGrpSpPr>
        <p:grpSpPr>
          <a:xfrm>
            <a:off x="7536286" y="1937584"/>
            <a:ext cx="1518394" cy="867407"/>
            <a:chOff x="3409429" y="2695228"/>
            <a:chExt cx="2277393" cy="1301110"/>
          </a:xfrm>
        </p:grpSpPr>
        <p:sp>
          <p:nvSpPr>
            <p:cNvPr id="92" name="正方形/長方形 91"/>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93" name="二等辺三角形 92"/>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94" name="テキスト プレースホルダー 70"/>
          <p:cNvSpPr>
            <a:spLocks noGrp="1"/>
          </p:cNvSpPr>
          <p:nvPr>
            <p:ph type="body" sz="quarter" idx="66" hasCustomPrompt="1"/>
          </p:nvPr>
        </p:nvSpPr>
        <p:spPr>
          <a:xfrm>
            <a:off x="7614394" y="2081580"/>
            <a:ext cx="1344266" cy="541741"/>
          </a:xfrm>
        </p:spPr>
        <p:txBody>
          <a:bodyPr anchor="ctr">
            <a:normAutofit/>
          </a:bodyPr>
          <a:lstStyle>
            <a:lvl1pPr algn="ctr">
              <a:lnSpc>
                <a:spcPts val="1333"/>
              </a:lnSpc>
              <a:defRPr sz="2700">
                <a:latin typeface="UTM Avo" panose="02040603050506020204" pitchFamily="18" charset="0"/>
              </a:defRPr>
            </a:lvl1pPr>
          </a:lstStyle>
          <a:p>
            <a:pPr lvl="0"/>
            <a:r>
              <a:rPr lang="en-US" dirty="0"/>
              <a:t>TEXT</a:t>
            </a:r>
          </a:p>
        </p:txBody>
      </p:sp>
      <p:cxnSp>
        <p:nvCxnSpPr>
          <p:cNvPr id="95" name="直線コネクタ 94"/>
          <p:cNvCxnSpPr>
            <a:stCxn id="80" idx="6"/>
            <a:endCxn id="89" idx="2"/>
          </p:cNvCxnSpPr>
          <p:nvPr userDrawn="1"/>
        </p:nvCxnSpPr>
        <p:spPr>
          <a:xfrm>
            <a:off x="6521966" y="3368993"/>
            <a:ext cx="1353471"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96" name="テキスト プレースホルダー 11"/>
          <p:cNvSpPr>
            <a:spLocks noGrp="1"/>
          </p:cNvSpPr>
          <p:nvPr>
            <p:ph type="body" sz="quarter" idx="67" hasCustomPrompt="1"/>
          </p:nvPr>
        </p:nvSpPr>
        <p:spPr>
          <a:xfrm>
            <a:off x="9439313" y="4053126"/>
            <a:ext cx="2081760" cy="431767"/>
          </a:xfrm>
        </p:spPr>
        <p:txBody>
          <a:bodyPr anchor="ctr">
            <a:noAutofit/>
          </a:bodyPr>
          <a:lstStyle>
            <a:lvl1pPr algn="ct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97" name="テキスト プレースホルダー 11"/>
          <p:cNvSpPr>
            <a:spLocks noGrp="1"/>
          </p:cNvSpPr>
          <p:nvPr>
            <p:ph type="body" sz="quarter" idx="68" hasCustomPrompt="1"/>
          </p:nvPr>
        </p:nvSpPr>
        <p:spPr>
          <a:xfrm>
            <a:off x="9439313" y="4437176"/>
            <a:ext cx="2081760" cy="1392155"/>
          </a:xfrm>
        </p:spPr>
        <p:txBody>
          <a:bodyPr anchor="t">
            <a:noAutofit/>
          </a:bodyPr>
          <a:lstStyle>
            <a:lvl1pPr algn="ctr">
              <a:defRPr sz="1200">
                <a:solidFill>
                  <a:schemeClr val="bg1"/>
                </a:solidFill>
                <a:latin typeface="UTM Avo" panose="02040603050506020204" pitchFamily="18" charset="0"/>
              </a:defRPr>
            </a:lvl1pPr>
          </a:lstStyle>
          <a:p>
            <a:pPr lvl="0"/>
            <a:r>
              <a:rPr lang="en-US" altLang="ja-JP" dirty="0"/>
              <a:t>Text Here</a:t>
            </a:r>
            <a:endParaRPr lang="en-US" dirty="0"/>
          </a:p>
        </p:txBody>
      </p:sp>
      <p:sp>
        <p:nvSpPr>
          <p:cNvPr id="98" name="円/楕円 97"/>
          <p:cNvSpPr/>
          <p:nvPr userDrawn="1"/>
        </p:nvSpPr>
        <p:spPr>
          <a:xfrm>
            <a:off x="10066486" y="2949011"/>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99" name="図プレースホルダー 5"/>
          <p:cNvSpPr>
            <a:spLocks noGrp="1"/>
          </p:cNvSpPr>
          <p:nvPr>
            <p:ph type="pic" sz="quarter" idx="69" hasCustomPrompt="1"/>
          </p:nvPr>
        </p:nvSpPr>
        <p:spPr>
          <a:xfrm>
            <a:off x="10283715" y="3153034"/>
            <a:ext cx="420083" cy="420047"/>
          </a:xfrm>
        </p:spPr>
        <p:txBody>
          <a:bodyPr>
            <a:normAutofit/>
          </a:bodyPr>
          <a:lstStyle>
            <a:lvl1pPr>
              <a:defRPr sz="700">
                <a:latin typeface="UTM Avo" panose="02040603050506020204" pitchFamily="18" charset="0"/>
              </a:defRPr>
            </a:lvl1pPr>
          </a:lstStyle>
          <a:p>
            <a:r>
              <a:rPr lang="en-US"/>
              <a:t>ICON</a:t>
            </a:r>
          </a:p>
        </p:txBody>
      </p:sp>
      <p:grpSp>
        <p:nvGrpSpPr>
          <p:cNvPr id="100" name="グループ化 99"/>
          <p:cNvGrpSpPr/>
          <p:nvPr userDrawn="1"/>
        </p:nvGrpSpPr>
        <p:grpSpPr>
          <a:xfrm>
            <a:off x="9727372" y="1937584"/>
            <a:ext cx="1518394" cy="867407"/>
            <a:chOff x="3409429" y="2695228"/>
            <a:chExt cx="2277393" cy="1301110"/>
          </a:xfrm>
        </p:grpSpPr>
        <p:sp>
          <p:nvSpPr>
            <p:cNvPr id="101" name="正方形/長方形 10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102" name="二等辺三角形 10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103" name="テキスト プレースホルダー 70"/>
          <p:cNvSpPr>
            <a:spLocks noGrp="1"/>
          </p:cNvSpPr>
          <p:nvPr>
            <p:ph type="body" sz="quarter" idx="70" hasCustomPrompt="1"/>
          </p:nvPr>
        </p:nvSpPr>
        <p:spPr>
          <a:xfrm>
            <a:off x="9805480" y="2081580"/>
            <a:ext cx="1344266" cy="541741"/>
          </a:xfrm>
        </p:spPr>
        <p:txBody>
          <a:bodyPr anchor="ctr">
            <a:normAutofit/>
          </a:bodyPr>
          <a:lstStyle>
            <a:lvl1pPr algn="ctr">
              <a:lnSpc>
                <a:spcPts val="1333"/>
              </a:lnSpc>
              <a:defRPr sz="2700">
                <a:latin typeface="UTM Avo" panose="02040603050506020204" pitchFamily="18" charset="0"/>
              </a:defRPr>
            </a:lvl1pPr>
          </a:lstStyle>
          <a:p>
            <a:pPr lvl="0"/>
            <a:r>
              <a:rPr lang="en-US" dirty="0"/>
              <a:t>TEXT</a:t>
            </a:r>
          </a:p>
        </p:txBody>
      </p:sp>
      <p:cxnSp>
        <p:nvCxnSpPr>
          <p:cNvPr id="104" name="直線コネクタ 103"/>
          <p:cNvCxnSpPr>
            <a:stCxn id="89" idx="6"/>
            <a:endCxn id="98" idx="2"/>
          </p:cNvCxnSpPr>
          <p:nvPr userDrawn="1"/>
        </p:nvCxnSpPr>
        <p:spPr>
          <a:xfrm>
            <a:off x="8715630" y="3368993"/>
            <a:ext cx="1350919"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a:stCxn id="98" idx="6"/>
          </p:cNvCxnSpPr>
          <p:nvPr userDrawn="1"/>
        </p:nvCxnSpPr>
        <p:spPr>
          <a:xfrm>
            <a:off x="10906708" y="3368993"/>
            <a:ext cx="1285349"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29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300" fill="hold"/>
                                        <p:tgtEl>
                                          <p:spTgt spid="54"/>
                                        </p:tgtEl>
                                        <p:attrNameLst>
                                          <p:attrName>ppt_w</p:attrName>
                                        </p:attrNameLst>
                                      </p:cBhvr>
                                      <p:tavLst>
                                        <p:tav tm="0">
                                          <p:val>
                                            <p:fltVal val="0"/>
                                          </p:val>
                                        </p:tav>
                                        <p:tav tm="100000">
                                          <p:val>
                                            <p:strVal val="#ppt_w"/>
                                          </p:val>
                                        </p:tav>
                                      </p:tavLst>
                                    </p:anim>
                                    <p:anim calcmode="lin" valueType="num">
                                      <p:cBhvr>
                                        <p:cTn id="16" dur="300" fill="hold"/>
                                        <p:tgtEl>
                                          <p:spTgt spid="54"/>
                                        </p:tgtEl>
                                        <p:attrNameLst>
                                          <p:attrName>ppt_h</p:attrName>
                                        </p:attrNameLst>
                                      </p:cBhvr>
                                      <p:tavLst>
                                        <p:tav tm="0">
                                          <p:val>
                                            <p:fltVal val="0"/>
                                          </p:val>
                                        </p:tav>
                                        <p:tav tm="100000">
                                          <p:val>
                                            <p:strVal val="#ppt_h"/>
                                          </p:val>
                                        </p:tav>
                                      </p:tavLst>
                                    </p:anim>
                                    <p:anim calcmode="lin" valueType="num">
                                      <p:cBhvr>
                                        <p:cTn id="17" dur="300" fill="hold"/>
                                        <p:tgtEl>
                                          <p:spTgt spid="54"/>
                                        </p:tgtEl>
                                        <p:attrNameLst>
                                          <p:attrName>style.rotation</p:attrName>
                                        </p:attrNameLst>
                                      </p:cBhvr>
                                      <p:tavLst>
                                        <p:tav tm="0">
                                          <p:val>
                                            <p:fltVal val="360"/>
                                          </p:val>
                                        </p:tav>
                                        <p:tav tm="100000">
                                          <p:val>
                                            <p:fltVal val="0"/>
                                          </p:val>
                                        </p:tav>
                                      </p:tavLst>
                                    </p:anim>
                                    <p:animEffect transition="in" filter="fade">
                                      <p:cBhvr>
                                        <p:cTn id="18" dur="300"/>
                                        <p:tgtEl>
                                          <p:spTgt spid="54"/>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 calcmode="lin" valueType="num">
                                      <p:cBhvr>
                                        <p:cTn id="23" dur="500" fill="hold"/>
                                        <p:tgtEl>
                                          <p:spTgt spid="55"/>
                                        </p:tgtEl>
                                        <p:attrNameLst>
                                          <p:attrName>style.rotation</p:attrName>
                                        </p:attrNameLst>
                                      </p:cBhvr>
                                      <p:tavLst>
                                        <p:tav tm="0">
                                          <p:val>
                                            <p:fltVal val="360"/>
                                          </p:val>
                                        </p:tav>
                                        <p:tav tm="100000">
                                          <p:val>
                                            <p:fltVal val="0"/>
                                          </p:val>
                                        </p:tav>
                                      </p:tavLst>
                                    </p:anim>
                                    <p:animEffect transition="in" filter="fade">
                                      <p:cBhvr>
                                        <p:cTn id="24" dur="500"/>
                                        <p:tgtEl>
                                          <p:spTgt spid="55"/>
                                        </p:tgtEl>
                                      </p:cBhvr>
                                    </p:animEffect>
                                  </p:childTnLst>
                                </p:cTn>
                              </p:par>
                            </p:childTnLst>
                          </p:cTn>
                        </p:par>
                        <p:par>
                          <p:cTn id="25" fill="hold">
                            <p:stCondLst>
                              <p:cond delay="1500"/>
                            </p:stCondLst>
                            <p:childTnLst>
                              <p:par>
                                <p:cTn id="26" presetID="2" presetClass="entr" presetSubtype="1" decel="100000"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500" fill="hold"/>
                                        <p:tgtEl>
                                          <p:spTgt spid="56"/>
                                        </p:tgtEl>
                                        <p:attrNameLst>
                                          <p:attrName>ppt_x</p:attrName>
                                        </p:attrNameLst>
                                      </p:cBhvr>
                                      <p:tavLst>
                                        <p:tav tm="0">
                                          <p:val>
                                            <p:strVal val="#ppt_x"/>
                                          </p:val>
                                        </p:tav>
                                        <p:tav tm="100000">
                                          <p:val>
                                            <p:strVal val="#ppt_x"/>
                                          </p:val>
                                        </p:tav>
                                      </p:tavLst>
                                    </p:anim>
                                    <p:anim calcmode="lin" valueType="num">
                                      <p:cBhvr additive="base">
                                        <p:cTn id="29" dur="500" fill="hold"/>
                                        <p:tgtEl>
                                          <p:spTgt spid="56"/>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59">
                                            <p:txEl>
                                              <p:pRg st="0" end="0"/>
                                            </p:txEl>
                                          </p:spTgt>
                                        </p:tgtEl>
                                        <p:attrNameLst>
                                          <p:attrName>style.visibility</p:attrName>
                                        </p:attrNameLst>
                                      </p:cBhvr>
                                      <p:to>
                                        <p:strVal val="visible"/>
                                      </p:to>
                                    </p:set>
                                    <p:anim calcmode="lin" valueType="num">
                                      <p:cBhvr additive="base">
                                        <p:cTn id="32"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9">
                                            <p:txEl>
                                              <p:pRg st="0" end="0"/>
                                            </p:txEl>
                                          </p:spTgt>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2" presetClass="entr" presetSubtype="4" decel="100000" fill="hold" grpId="0" nodeType="afterEffect">
                                  <p:stCondLst>
                                    <p:cond delay="0"/>
                                  </p:stCondLst>
                                  <p:childTnLst>
                                    <p:set>
                                      <p:cBhvr>
                                        <p:cTn id="36" dur="1" fill="hold">
                                          <p:stCondLst>
                                            <p:cond delay="0"/>
                                          </p:stCondLst>
                                        </p:cTn>
                                        <p:tgtEl>
                                          <p:spTgt spid="30">
                                            <p:txEl>
                                              <p:pRg st="0" end="0"/>
                                            </p:txEl>
                                          </p:spTgt>
                                        </p:tgtEl>
                                        <p:attrNameLst>
                                          <p:attrName>style.visibility</p:attrName>
                                        </p:attrNameLst>
                                      </p:cBhvr>
                                      <p:to>
                                        <p:strVal val="visible"/>
                                      </p:to>
                                    </p:set>
                                    <p:anim calcmode="lin" valueType="num">
                                      <p:cBhvr additive="base">
                                        <p:cTn id="3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250"/>
                                  </p:stCondLst>
                                  <p:childTnLst>
                                    <p:set>
                                      <p:cBhvr>
                                        <p:cTn id="40" dur="1" fill="hold">
                                          <p:stCondLst>
                                            <p:cond delay="0"/>
                                          </p:stCondLst>
                                        </p:cTn>
                                        <p:tgtEl>
                                          <p:spTgt spid="31">
                                            <p:txEl>
                                              <p:pRg st="0" end="0"/>
                                            </p:txEl>
                                          </p:spTgt>
                                        </p:tgtEl>
                                        <p:attrNameLst>
                                          <p:attrName>style.visibility</p:attrName>
                                        </p:attrNameLst>
                                      </p:cBhvr>
                                      <p:to>
                                        <p:strVal val="visible"/>
                                      </p:to>
                                    </p:set>
                                    <p:anim calcmode="lin" valueType="num">
                                      <p:cBhvr additive="base">
                                        <p:cTn id="4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750"/>
                            </p:stCondLst>
                            <p:childTnLst>
                              <p:par>
                                <p:cTn id="44" presetID="22" presetClass="entr" presetSubtype="8" fill="hold" nodeType="after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wipe(left)">
                                      <p:cBhvr>
                                        <p:cTn id="46" dur="500"/>
                                        <p:tgtEl>
                                          <p:spTgt spid="69"/>
                                        </p:tgtEl>
                                      </p:cBhvr>
                                    </p:animEffect>
                                  </p:childTnLst>
                                </p:cTn>
                              </p:par>
                            </p:childTnLst>
                          </p:cTn>
                        </p:par>
                        <p:par>
                          <p:cTn id="47" fill="hold">
                            <p:stCondLst>
                              <p:cond delay="3250"/>
                            </p:stCondLst>
                            <p:childTnLst>
                              <p:par>
                                <p:cTn id="48" presetID="49" presetClass="entr" presetSubtype="0" decel="100000" fill="hold" grpId="0" nodeType="afterEffect">
                                  <p:stCondLst>
                                    <p:cond delay="0"/>
                                  </p:stCondLst>
                                  <p:childTnLst>
                                    <p:set>
                                      <p:cBhvr>
                                        <p:cTn id="49" dur="1" fill="hold">
                                          <p:stCondLst>
                                            <p:cond delay="0"/>
                                          </p:stCondLst>
                                        </p:cTn>
                                        <p:tgtEl>
                                          <p:spTgt spid="63"/>
                                        </p:tgtEl>
                                        <p:attrNameLst>
                                          <p:attrName>style.visibility</p:attrName>
                                        </p:attrNameLst>
                                      </p:cBhvr>
                                      <p:to>
                                        <p:strVal val="visible"/>
                                      </p:to>
                                    </p:set>
                                    <p:anim calcmode="lin" valueType="num">
                                      <p:cBhvr>
                                        <p:cTn id="50" dur="300" fill="hold"/>
                                        <p:tgtEl>
                                          <p:spTgt spid="63"/>
                                        </p:tgtEl>
                                        <p:attrNameLst>
                                          <p:attrName>ppt_w</p:attrName>
                                        </p:attrNameLst>
                                      </p:cBhvr>
                                      <p:tavLst>
                                        <p:tav tm="0">
                                          <p:val>
                                            <p:fltVal val="0"/>
                                          </p:val>
                                        </p:tav>
                                        <p:tav tm="100000">
                                          <p:val>
                                            <p:strVal val="#ppt_w"/>
                                          </p:val>
                                        </p:tav>
                                      </p:tavLst>
                                    </p:anim>
                                    <p:anim calcmode="lin" valueType="num">
                                      <p:cBhvr>
                                        <p:cTn id="51" dur="300" fill="hold"/>
                                        <p:tgtEl>
                                          <p:spTgt spid="63"/>
                                        </p:tgtEl>
                                        <p:attrNameLst>
                                          <p:attrName>ppt_h</p:attrName>
                                        </p:attrNameLst>
                                      </p:cBhvr>
                                      <p:tavLst>
                                        <p:tav tm="0">
                                          <p:val>
                                            <p:fltVal val="0"/>
                                          </p:val>
                                        </p:tav>
                                        <p:tav tm="100000">
                                          <p:val>
                                            <p:strVal val="#ppt_h"/>
                                          </p:val>
                                        </p:tav>
                                      </p:tavLst>
                                    </p:anim>
                                    <p:anim calcmode="lin" valueType="num">
                                      <p:cBhvr>
                                        <p:cTn id="52" dur="300" fill="hold"/>
                                        <p:tgtEl>
                                          <p:spTgt spid="63"/>
                                        </p:tgtEl>
                                        <p:attrNameLst>
                                          <p:attrName>style.rotation</p:attrName>
                                        </p:attrNameLst>
                                      </p:cBhvr>
                                      <p:tavLst>
                                        <p:tav tm="0">
                                          <p:val>
                                            <p:fltVal val="360"/>
                                          </p:val>
                                        </p:tav>
                                        <p:tav tm="100000">
                                          <p:val>
                                            <p:fltVal val="0"/>
                                          </p:val>
                                        </p:tav>
                                      </p:tavLst>
                                    </p:anim>
                                    <p:animEffect transition="in" filter="fade">
                                      <p:cBhvr>
                                        <p:cTn id="53" dur="300"/>
                                        <p:tgtEl>
                                          <p:spTgt spid="63"/>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 calcmode="lin" valueType="num">
                                      <p:cBhvr>
                                        <p:cTn id="56" dur="500" fill="hold"/>
                                        <p:tgtEl>
                                          <p:spTgt spid="64"/>
                                        </p:tgtEl>
                                        <p:attrNameLst>
                                          <p:attrName>ppt_w</p:attrName>
                                        </p:attrNameLst>
                                      </p:cBhvr>
                                      <p:tavLst>
                                        <p:tav tm="0">
                                          <p:val>
                                            <p:fltVal val="0"/>
                                          </p:val>
                                        </p:tav>
                                        <p:tav tm="100000">
                                          <p:val>
                                            <p:strVal val="#ppt_w"/>
                                          </p:val>
                                        </p:tav>
                                      </p:tavLst>
                                    </p:anim>
                                    <p:anim calcmode="lin" valueType="num">
                                      <p:cBhvr>
                                        <p:cTn id="57" dur="500" fill="hold"/>
                                        <p:tgtEl>
                                          <p:spTgt spid="64"/>
                                        </p:tgtEl>
                                        <p:attrNameLst>
                                          <p:attrName>ppt_h</p:attrName>
                                        </p:attrNameLst>
                                      </p:cBhvr>
                                      <p:tavLst>
                                        <p:tav tm="0">
                                          <p:val>
                                            <p:fltVal val="0"/>
                                          </p:val>
                                        </p:tav>
                                        <p:tav tm="100000">
                                          <p:val>
                                            <p:strVal val="#ppt_h"/>
                                          </p:val>
                                        </p:tav>
                                      </p:tavLst>
                                    </p:anim>
                                    <p:anim calcmode="lin" valueType="num">
                                      <p:cBhvr>
                                        <p:cTn id="58" dur="500" fill="hold"/>
                                        <p:tgtEl>
                                          <p:spTgt spid="64"/>
                                        </p:tgtEl>
                                        <p:attrNameLst>
                                          <p:attrName>style.rotation</p:attrName>
                                        </p:attrNameLst>
                                      </p:cBhvr>
                                      <p:tavLst>
                                        <p:tav tm="0">
                                          <p:val>
                                            <p:fltVal val="360"/>
                                          </p:val>
                                        </p:tav>
                                        <p:tav tm="100000">
                                          <p:val>
                                            <p:fltVal val="0"/>
                                          </p:val>
                                        </p:tav>
                                      </p:tavLst>
                                    </p:anim>
                                    <p:animEffect transition="in" filter="fade">
                                      <p:cBhvr>
                                        <p:cTn id="59" dur="500"/>
                                        <p:tgtEl>
                                          <p:spTgt spid="64"/>
                                        </p:tgtEl>
                                      </p:cBhvr>
                                    </p:animEffect>
                                  </p:childTnLst>
                                </p:cTn>
                              </p:par>
                            </p:childTnLst>
                          </p:cTn>
                        </p:par>
                        <p:par>
                          <p:cTn id="60" fill="hold">
                            <p:stCondLst>
                              <p:cond delay="3750"/>
                            </p:stCondLst>
                            <p:childTnLst>
                              <p:par>
                                <p:cTn id="61" presetID="2" presetClass="entr" presetSubtype="1" decel="100000" fill="hold" nodeType="after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ppt_x"/>
                                          </p:val>
                                        </p:tav>
                                        <p:tav tm="100000">
                                          <p:val>
                                            <p:strVal val="#ppt_x"/>
                                          </p:val>
                                        </p:tav>
                                      </p:tavLst>
                                    </p:anim>
                                    <p:anim calcmode="lin" valueType="num">
                                      <p:cBhvr additive="base">
                                        <p:cTn id="64" dur="500" fill="hold"/>
                                        <p:tgtEl>
                                          <p:spTgt spid="65"/>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68">
                                            <p:txEl>
                                              <p:pRg st="0" end="0"/>
                                            </p:txEl>
                                          </p:spTgt>
                                        </p:tgtEl>
                                        <p:attrNameLst>
                                          <p:attrName>style.visibility</p:attrName>
                                        </p:attrNameLst>
                                      </p:cBhvr>
                                      <p:to>
                                        <p:strVal val="visible"/>
                                      </p:to>
                                    </p:set>
                                    <p:anim calcmode="lin" valueType="num">
                                      <p:cBhvr additive="base">
                                        <p:cTn id="67" dur="500" fill="hold"/>
                                        <p:tgtEl>
                                          <p:spTgt spid="68">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8">
                                            <p:txEl>
                                              <p:pRg st="0" end="0"/>
                                            </p:txEl>
                                          </p:spTgt>
                                        </p:tgtEl>
                                        <p:attrNameLst>
                                          <p:attrName>ppt_y</p:attrName>
                                        </p:attrNameLst>
                                      </p:cBhvr>
                                      <p:tavLst>
                                        <p:tav tm="0">
                                          <p:val>
                                            <p:strVal val="0-#ppt_h/2"/>
                                          </p:val>
                                        </p:tav>
                                        <p:tav tm="100000">
                                          <p:val>
                                            <p:strVal val="#ppt_y"/>
                                          </p:val>
                                        </p:tav>
                                      </p:tavLst>
                                    </p:anim>
                                  </p:childTnLst>
                                </p:cTn>
                              </p:par>
                            </p:childTnLst>
                          </p:cTn>
                        </p:par>
                        <p:par>
                          <p:cTn id="69" fill="hold">
                            <p:stCondLst>
                              <p:cond delay="4250"/>
                            </p:stCondLst>
                            <p:childTnLst>
                              <p:par>
                                <p:cTn id="70" presetID="2" presetClass="entr" presetSubtype="4" decel="100000" fill="hold" grpId="0" nodeType="afterEffect">
                                  <p:stCondLst>
                                    <p:cond delay="0"/>
                                  </p:stCondLst>
                                  <p:childTnLst>
                                    <p:set>
                                      <p:cBhvr>
                                        <p:cTn id="71" dur="1" fill="hold">
                                          <p:stCondLst>
                                            <p:cond delay="0"/>
                                          </p:stCondLst>
                                        </p:cTn>
                                        <p:tgtEl>
                                          <p:spTgt spid="61">
                                            <p:txEl>
                                              <p:pRg st="0" end="0"/>
                                            </p:txEl>
                                          </p:spTgt>
                                        </p:tgtEl>
                                        <p:attrNameLst>
                                          <p:attrName>style.visibility</p:attrName>
                                        </p:attrNameLst>
                                      </p:cBhvr>
                                      <p:to>
                                        <p:strVal val="visible"/>
                                      </p:to>
                                    </p:set>
                                    <p:anim calcmode="lin" valueType="num">
                                      <p:cBhvr additive="base">
                                        <p:cTn id="72"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61">
                                            <p:txEl>
                                              <p:pRg st="0" end="0"/>
                                            </p:txEl>
                                          </p:spTgt>
                                        </p:tgtEl>
                                        <p:attrNameLst>
                                          <p:attrName>ppt_y</p:attrName>
                                        </p:attrNameLst>
                                      </p:cBhvr>
                                      <p:tavLst>
                                        <p:tav tm="0">
                                          <p:val>
                                            <p:strVal val="1+#ppt_h/2"/>
                                          </p:val>
                                        </p:tav>
                                        <p:tav tm="100000">
                                          <p:val>
                                            <p:strVal val="#ppt_y"/>
                                          </p:val>
                                        </p:tav>
                                      </p:tavLst>
                                    </p:anim>
                                  </p:childTnLst>
                                </p:cTn>
                              </p:par>
                              <p:par>
                                <p:cTn id="74" presetID="2" presetClass="entr" presetSubtype="4" decel="100000" fill="hold" grpId="0" nodeType="withEffect">
                                  <p:stCondLst>
                                    <p:cond delay="250"/>
                                  </p:stCondLst>
                                  <p:childTnLst>
                                    <p:set>
                                      <p:cBhvr>
                                        <p:cTn id="75" dur="1" fill="hold">
                                          <p:stCondLst>
                                            <p:cond delay="0"/>
                                          </p:stCondLst>
                                        </p:cTn>
                                        <p:tgtEl>
                                          <p:spTgt spid="62">
                                            <p:txEl>
                                              <p:pRg st="0" end="0"/>
                                            </p:txEl>
                                          </p:spTgt>
                                        </p:tgtEl>
                                        <p:attrNameLst>
                                          <p:attrName>style.visibility</p:attrName>
                                        </p:attrNameLst>
                                      </p:cBhvr>
                                      <p:to>
                                        <p:strVal val="visible"/>
                                      </p:to>
                                    </p:set>
                                    <p:anim calcmode="lin" valueType="num">
                                      <p:cBhvr additive="base">
                                        <p:cTn id="76"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par>
                          <p:cTn id="78" fill="hold">
                            <p:stCondLst>
                              <p:cond delay="5000"/>
                            </p:stCondLst>
                            <p:childTnLst>
                              <p:par>
                                <p:cTn id="79" presetID="22" presetClass="entr" presetSubtype="8" fill="hold" nodeType="afterEffect">
                                  <p:stCondLst>
                                    <p:cond delay="0"/>
                                  </p:stCondLst>
                                  <p:childTnLst>
                                    <p:set>
                                      <p:cBhvr>
                                        <p:cTn id="80" dur="1" fill="hold">
                                          <p:stCondLst>
                                            <p:cond delay="0"/>
                                          </p:stCondLst>
                                        </p:cTn>
                                        <p:tgtEl>
                                          <p:spTgt spid="86"/>
                                        </p:tgtEl>
                                        <p:attrNameLst>
                                          <p:attrName>style.visibility</p:attrName>
                                        </p:attrNameLst>
                                      </p:cBhvr>
                                      <p:to>
                                        <p:strVal val="visible"/>
                                      </p:to>
                                    </p:set>
                                    <p:animEffect transition="in" filter="wipe(left)">
                                      <p:cBhvr>
                                        <p:cTn id="81" dur="500"/>
                                        <p:tgtEl>
                                          <p:spTgt spid="86"/>
                                        </p:tgtEl>
                                      </p:cBhvr>
                                    </p:animEffect>
                                  </p:childTnLst>
                                </p:cTn>
                              </p:par>
                            </p:childTnLst>
                          </p:cTn>
                        </p:par>
                        <p:par>
                          <p:cTn id="82" fill="hold">
                            <p:stCondLst>
                              <p:cond delay="5500"/>
                            </p:stCondLst>
                            <p:childTnLst>
                              <p:par>
                                <p:cTn id="83" presetID="49" presetClass="entr" presetSubtype="0" decel="100000" fill="hold" grpId="0" nodeType="afterEffect">
                                  <p:stCondLst>
                                    <p:cond delay="0"/>
                                  </p:stCondLst>
                                  <p:childTnLst>
                                    <p:set>
                                      <p:cBhvr>
                                        <p:cTn id="84" dur="1" fill="hold">
                                          <p:stCondLst>
                                            <p:cond delay="0"/>
                                          </p:stCondLst>
                                        </p:cTn>
                                        <p:tgtEl>
                                          <p:spTgt spid="80"/>
                                        </p:tgtEl>
                                        <p:attrNameLst>
                                          <p:attrName>style.visibility</p:attrName>
                                        </p:attrNameLst>
                                      </p:cBhvr>
                                      <p:to>
                                        <p:strVal val="visible"/>
                                      </p:to>
                                    </p:set>
                                    <p:anim calcmode="lin" valueType="num">
                                      <p:cBhvr>
                                        <p:cTn id="85" dur="300" fill="hold"/>
                                        <p:tgtEl>
                                          <p:spTgt spid="80"/>
                                        </p:tgtEl>
                                        <p:attrNameLst>
                                          <p:attrName>ppt_w</p:attrName>
                                        </p:attrNameLst>
                                      </p:cBhvr>
                                      <p:tavLst>
                                        <p:tav tm="0">
                                          <p:val>
                                            <p:fltVal val="0"/>
                                          </p:val>
                                        </p:tav>
                                        <p:tav tm="100000">
                                          <p:val>
                                            <p:strVal val="#ppt_w"/>
                                          </p:val>
                                        </p:tav>
                                      </p:tavLst>
                                    </p:anim>
                                    <p:anim calcmode="lin" valueType="num">
                                      <p:cBhvr>
                                        <p:cTn id="86" dur="300" fill="hold"/>
                                        <p:tgtEl>
                                          <p:spTgt spid="80"/>
                                        </p:tgtEl>
                                        <p:attrNameLst>
                                          <p:attrName>ppt_h</p:attrName>
                                        </p:attrNameLst>
                                      </p:cBhvr>
                                      <p:tavLst>
                                        <p:tav tm="0">
                                          <p:val>
                                            <p:fltVal val="0"/>
                                          </p:val>
                                        </p:tav>
                                        <p:tav tm="100000">
                                          <p:val>
                                            <p:strVal val="#ppt_h"/>
                                          </p:val>
                                        </p:tav>
                                      </p:tavLst>
                                    </p:anim>
                                    <p:anim calcmode="lin" valueType="num">
                                      <p:cBhvr>
                                        <p:cTn id="87" dur="300" fill="hold"/>
                                        <p:tgtEl>
                                          <p:spTgt spid="80"/>
                                        </p:tgtEl>
                                        <p:attrNameLst>
                                          <p:attrName>style.rotation</p:attrName>
                                        </p:attrNameLst>
                                      </p:cBhvr>
                                      <p:tavLst>
                                        <p:tav tm="0">
                                          <p:val>
                                            <p:fltVal val="360"/>
                                          </p:val>
                                        </p:tav>
                                        <p:tav tm="100000">
                                          <p:val>
                                            <p:fltVal val="0"/>
                                          </p:val>
                                        </p:tav>
                                      </p:tavLst>
                                    </p:anim>
                                    <p:animEffect transition="in" filter="fade">
                                      <p:cBhvr>
                                        <p:cTn id="88" dur="300"/>
                                        <p:tgtEl>
                                          <p:spTgt spid="80"/>
                                        </p:tgtEl>
                                      </p:cBhvr>
                                    </p:animEffect>
                                  </p:childTnLst>
                                </p:cTn>
                              </p:par>
                              <p:par>
                                <p:cTn id="89" presetID="49" presetClass="entr" presetSubtype="0" decel="100000"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anim calcmode="lin" valueType="num">
                                      <p:cBhvr>
                                        <p:cTn id="91" dur="500" fill="hold"/>
                                        <p:tgtEl>
                                          <p:spTgt spid="81"/>
                                        </p:tgtEl>
                                        <p:attrNameLst>
                                          <p:attrName>ppt_w</p:attrName>
                                        </p:attrNameLst>
                                      </p:cBhvr>
                                      <p:tavLst>
                                        <p:tav tm="0">
                                          <p:val>
                                            <p:fltVal val="0"/>
                                          </p:val>
                                        </p:tav>
                                        <p:tav tm="100000">
                                          <p:val>
                                            <p:strVal val="#ppt_w"/>
                                          </p:val>
                                        </p:tav>
                                      </p:tavLst>
                                    </p:anim>
                                    <p:anim calcmode="lin" valueType="num">
                                      <p:cBhvr>
                                        <p:cTn id="92" dur="500" fill="hold"/>
                                        <p:tgtEl>
                                          <p:spTgt spid="81"/>
                                        </p:tgtEl>
                                        <p:attrNameLst>
                                          <p:attrName>ppt_h</p:attrName>
                                        </p:attrNameLst>
                                      </p:cBhvr>
                                      <p:tavLst>
                                        <p:tav tm="0">
                                          <p:val>
                                            <p:fltVal val="0"/>
                                          </p:val>
                                        </p:tav>
                                        <p:tav tm="100000">
                                          <p:val>
                                            <p:strVal val="#ppt_h"/>
                                          </p:val>
                                        </p:tav>
                                      </p:tavLst>
                                    </p:anim>
                                    <p:anim calcmode="lin" valueType="num">
                                      <p:cBhvr>
                                        <p:cTn id="93" dur="500" fill="hold"/>
                                        <p:tgtEl>
                                          <p:spTgt spid="81"/>
                                        </p:tgtEl>
                                        <p:attrNameLst>
                                          <p:attrName>style.rotation</p:attrName>
                                        </p:attrNameLst>
                                      </p:cBhvr>
                                      <p:tavLst>
                                        <p:tav tm="0">
                                          <p:val>
                                            <p:fltVal val="360"/>
                                          </p:val>
                                        </p:tav>
                                        <p:tav tm="100000">
                                          <p:val>
                                            <p:fltVal val="0"/>
                                          </p:val>
                                        </p:tav>
                                      </p:tavLst>
                                    </p:anim>
                                    <p:animEffect transition="in" filter="fade">
                                      <p:cBhvr>
                                        <p:cTn id="94" dur="500"/>
                                        <p:tgtEl>
                                          <p:spTgt spid="81"/>
                                        </p:tgtEl>
                                      </p:cBhvr>
                                    </p:animEffect>
                                  </p:childTnLst>
                                </p:cTn>
                              </p:par>
                            </p:childTnLst>
                          </p:cTn>
                        </p:par>
                        <p:par>
                          <p:cTn id="95" fill="hold">
                            <p:stCondLst>
                              <p:cond delay="6000"/>
                            </p:stCondLst>
                            <p:childTnLst>
                              <p:par>
                                <p:cTn id="96" presetID="2" presetClass="entr" presetSubtype="1" decel="100000" fill="hold" nodeType="afterEffect">
                                  <p:stCondLst>
                                    <p:cond delay="0"/>
                                  </p:stCondLst>
                                  <p:childTnLst>
                                    <p:set>
                                      <p:cBhvr>
                                        <p:cTn id="97" dur="1" fill="hold">
                                          <p:stCondLst>
                                            <p:cond delay="0"/>
                                          </p:stCondLst>
                                        </p:cTn>
                                        <p:tgtEl>
                                          <p:spTgt spid="82"/>
                                        </p:tgtEl>
                                        <p:attrNameLst>
                                          <p:attrName>style.visibility</p:attrName>
                                        </p:attrNameLst>
                                      </p:cBhvr>
                                      <p:to>
                                        <p:strVal val="visible"/>
                                      </p:to>
                                    </p:set>
                                    <p:anim calcmode="lin" valueType="num">
                                      <p:cBhvr additive="base">
                                        <p:cTn id="98" dur="500" fill="hold"/>
                                        <p:tgtEl>
                                          <p:spTgt spid="82"/>
                                        </p:tgtEl>
                                        <p:attrNameLst>
                                          <p:attrName>ppt_x</p:attrName>
                                        </p:attrNameLst>
                                      </p:cBhvr>
                                      <p:tavLst>
                                        <p:tav tm="0">
                                          <p:val>
                                            <p:strVal val="#ppt_x"/>
                                          </p:val>
                                        </p:tav>
                                        <p:tav tm="100000">
                                          <p:val>
                                            <p:strVal val="#ppt_x"/>
                                          </p:val>
                                        </p:tav>
                                      </p:tavLst>
                                    </p:anim>
                                    <p:anim calcmode="lin" valueType="num">
                                      <p:cBhvr additive="base">
                                        <p:cTn id="99" dur="500" fill="hold"/>
                                        <p:tgtEl>
                                          <p:spTgt spid="82"/>
                                        </p:tgtEl>
                                        <p:attrNameLst>
                                          <p:attrName>ppt_y</p:attrName>
                                        </p:attrNameLst>
                                      </p:cBhvr>
                                      <p:tavLst>
                                        <p:tav tm="0">
                                          <p:val>
                                            <p:strVal val="0-#ppt_h/2"/>
                                          </p:val>
                                        </p:tav>
                                        <p:tav tm="100000">
                                          <p:val>
                                            <p:strVal val="#ppt_y"/>
                                          </p:val>
                                        </p:tav>
                                      </p:tavLst>
                                    </p:anim>
                                  </p:childTnLst>
                                </p:cTn>
                              </p:par>
                              <p:par>
                                <p:cTn id="100" presetID="2" presetClass="entr" presetSubtype="1" decel="100000" fill="hold" grpId="0" nodeType="withEffect">
                                  <p:stCondLst>
                                    <p:cond delay="0"/>
                                  </p:stCondLst>
                                  <p:childTnLst>
                                    <p:set>
                                      <p:cBhvr>
                                        <p:cTn id="101" dur="1" fill="hold">
                                          <p:stCondLst>
                                            <p:cond delay="0"/>
                                          </p:stCondLst>
                                        </p:cTn>
                                        <p:tgtEl>
                                          <p:spTgt spid="85">
                                            <p:txEl>
                                              <p:pRg st="0" end="0"/>
                                            </p:txEl>
                                          </p:spTgt>
                                        </p:tgtEl>
                                        <p:attrNameLst>
                                          <p:attrName>style.visibility</p:attrName>
                                        </p:attrNameLst>
                                      </p:cBhvr>
                                      <p:to>
                                        <p:strVal val="visible"/>
                                      </p:to>
                                    </p:set>
                                    <p:anim calcmode="lin" valueType="num">
                                      <p:cBhvr additive="base">
                                        <p:cTn id="102"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85">
                                            <p:txEl>
                                              <p:pRg st="0" end="0"/>
                                            </p:txEl>
                                          </p:spTgt>
                                        </p:tgtEl>
                                        <p:attrNameLst>
                                          <p:attrName>ppt_y</p:attrName>
                                        </p:attrNameLst>
                                      </p:cBhvr>
                                      <p:tavLst>
                                        <p:tav tm="0">
                                          <p:val>
                                            <p:strVal val="0-#ppt_h/2"/>
                                          </p:val>
                                        </p:tav>
                                        <p:tav tm="100000">
                                          <p:val>
                                            <p:strVal val="#ppt_y"/>
                                          </p:val>
                                        </p:tav>
                                      </p:tavLst>
                                    </p:anim>
                                  </p:childTnLst>
                                </p:cTn>
                              </p:par>
                            </p:childTnLst>
                          </p:cTn>
                        </p:par>
                        <p:par>
                          <p:cTn id="104" fill="hold">
                            <p:stCondLst>
                              <p:cond delay="6500"/>
                            </p:stCondLst>
                            <p:childTnLst>
                              <p:par>
                                <p:cTn id="105" presetID="2" presetClass="entr" presetSubtype="4" decel="100000" fill="hold" grpId="0" nodeType="afterEffect">
                                  <p:stCondLst>
                                    <p:cond delay="0"/>
                                  </p:stCondLst>
                                  <p:childTnLst>
                                    <p:set>
                                      <p:cBhvr>
                                        <p:cTn id="106" dur="1" fill="hold">
                                          <p:stCondLst>
                                            <p:cond delay="0"/>
                                          </p:stCondLst>
                                        </p:cTn>
                                        <p:tgtEl>
                                          <p:spTgt spid="78">
                                            <p:txEl>
                                              <p:pRg st="0" end="0"/>
                                            </p:txEl>
                                          </p:spTgt>
                                        </p:tgtEl>
                                        <p:attrNameLst>
                                          <p:attrName>style.visibility</p:attrName>
                                        </p:attrNameLst>
                                      </p:cBhvr>
                                      <p:to>
                                        <p:strVal val="visible"/>
                                      </p:to>
                                    </p:set>
                                    <p:anim calcmode="lin" valueType="num">
                                      <p:cBhvr additive="base">
                                        <p:cTn id="107"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78">
                                            <p:txEl>
                                              <p:pRg st="0" end="0"/>
                                            </p:txEl>
                                          </p:spTgt>
                                        </p:tgtEl>
                                        <p:attrNameLst>
                                          <p:attrName>ppt_y</p:attrName>
                                        </p:attrNameLst>
                                      </p:cBhvr>
                                      <p:tavLst>
                                        <p:tav tm="0">
                                          <p:val>
                                            <p:strVal val="1+#ppt_h/2"/>
                                          </p:val>
                                        </p:tav>
                                        <p:tav tm="100000">
                                          <p:val>
                                            <p:strVal val="#ppt_y"/>
                                          </p:val>
                                        </p:tav>
                                      </p:tavLst>
                                    </p:anim>
                                  </p:childTnLst>
                                </p:cTn>
                              </p:par>
                              <p:par>
                                <p:cTn id="109" presetID="2" presetClass="entr" presetSubtype="4" decel="100000" fill="hold" grpId="0" nodeType="withEffect">
                                  <p:stCondLst>
                                    <p:cond delay="250"/>
                                  </p:stCondLst>
                                  <p:childTnLst>
                                    <p:set>
                                      <p:cBhvr>
                                        <p:cTn id="110" dur="1" fill="hold">
                                          <p:stCondLst>
                                            <p:cond delay="0"/>
                                          </p:stCondLst>
                                        </p:cTn>
                                        <p:tgtEl>
                                          <p:spTgt spid="79">
                                            <p:txEl>
                                              <p:pRg st="0" end="0"/>
                                            </p:txEl>
                                          </p:spTgt>
                                        </p:tgtEl>
                                        <p:attrNameLst>
                                          <p:attrName>style.visibility</p:attrName>
                                        </p:attrNameLst>
                                      </p:cBhvr>
                                      <p:to>
                                        <p:strVal val="visible"/>
                                      </p:to>
                                    </p:set>
                                    <p:anim calcmode="lin" valueType="num">
                                      <p:cBhvr additive="base">
                                        <p:cTn id="111"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79">
                                            <p:txEl>
                                              <p:pRg st="0" end="0"/>
                                            </p:txEl>
                                          </p:spTgt>
                                        </p:tgtEl>
                                        <p:attrNameLst>
                                          <p:attrName>ppt_y</p:attrName>
                                        </p:attrNameLst>
                                      </p:cBhvr>
                                      <p:tavLst>
                                        <p:tav tm="0">
                                          <p:val>
                                            <p:strVal val="1+#ppt_h/2"/>
                                          </p:val>
                                        </p:tav>
                                        <p:tav tm="100000">
                                          <p:val>
                                            <p:strVal val="#ppt_y"/>
                                          </p:val>
                                        </p:tav>
                                      </p:tavLst>
                                    </p:anim>
                                  </p:childTnLst>
                                </p:cTn>
                              </p:par>
                            </p:childTnLst>
                          </p:cTn>
                        </p:par>
                        <p:par>
                          <p:cTn id="113" fill="hold">
                            <p:stCondLst>
                              <p:cond delay="7250"/>
                            </p:stCondLst>
                            <p:childTnLst>
                              <p:par>
                                <p:cTn id="114" presetID="22" presetClass="entr" presetSubtype="8" fill="hold" nodeType="afterEffect">
                                  <p:stCondLst>
                                    <p:cond delay="0"/>
                                  </p:stCondLst>
                                  <p:childTnLst>
                                    <p:set>
                                      <p:cBhvr>
                                        <p:cTn id="115" dur="1" fill="hold">
                                          <p:stCondLst>
                                            <p:cond delay="0"/>
                                          </p:stCondLst>
                                        </p:cTn>
                                        <p:tgtEl>
                                          <p:spTgt spid="95"/>
                                        </p:tgtEl>
                                        <p:attrNameLst>
                                          <p:attrName>style.visibility</p:attrName>
                                        </p:attrNameLst>
                                      </p:cBhvr>
                                      <p:to>
                                        <p:strVal val="visible"/>
                                      </p:to>
                                    </p:set>
                                    <p:animEffect transition="in" filter="wipe(left)">
                                      <p:cBhvr>
                                        <p:cTn id="116" dur="500"/>
                                        <p:tgtEl>
                                          <p:spTgt spid="95"/>
                                        </p:tgtEl>
                                      </p:cBhvr>
                                    </p:animEffect>
                                  </p:childTnLst>
                                </p:cTn>
                              </p:par>
                            </p:childTnLst>
                          </p:cTn>
                        </p:par>
                        <p:par>
                          <p:cTn id="117" fill="hold">
                            <p:stCondLst>
                              <p:cond delay="7750"/>
                            </p:stCondLst>
                            <p:childTnLst>
                              <p:par>
                                <p:cTn id="118" presetID="49" presetClass="entr" presetSubtype="0" decel="100000" fill="hold" grpId="0" nodeType="afterEffect">
                                  <p:stCondLst>
                                    <p:cond delay="0"/>
                                  </p:stCondLst>
                                  <p:childTnLst>
                                    <p:set>
                                      <p:cBhvr>
                                        <p:cTn id="119" dur="1" fill="hold">
                                          <p:stCondLst>
                                            <p:cond delay="0"/>
                                          </p:stCondLst>
                                        </p:cTn>
                                        <p:tgtEl>
                                          <p:spTgt spid="89"/>
                                        </p:tgtEl>
                                        <p:attrNameLst>
                                          <p:attrName>style.visibility</p:attrName>
                                        </p:attrNameLst>
                                      </p:cBhvr>
                                      <p:to>
                                        <p:strVal val="visible"/>
                                      </p:to>
                                    </p:set>
                                    <p:anim calcmode="lin" valueType="num">
                                      <p:cBhvr>
                                        <p:cTn id="120" dur="300" fill="hold"/>
                                        <p:tgtEl>
                                          <p:spTgt spid="89"/>
                                        </p:tgtEl>
                                        <p:attrNameLst>
                                          <p:attrName>ppt_w</p:attrName>
                                        </p:attrNameLst>
                                      </p:cBhvr>
                                      <p:tavLst>
                                        <p:tav tm="0">
                                          <p:val>
                                            <p:fltVal val="0"/>
                                          </p:val>
                                        </p:tav>
                                        <p:tav tm="100000">
                                          <p:val>
                                            <p:strVal val="#ppt_w"/>
                                          </p:val>
                                        </p:tav>
                                      </p:tavLst>
                                    </p:anim>
                                    <p:anim calcmode="lin" valueType="num">
                                      <p:cBhvr>
                                        <p:cTn id="121" dur="300" fill="hold"/>
                                        <p:tgtEl>
                                          <p:spTgt spid="89"/>
                                        </p:tgtEl>
                                        <p:attrNameLst>
                                          <p:attrName>ppt_h</p:attrName>
                                        </p:attrNameLst>
                                      </p:cBhvr>
                                      <p:tavLst>
                                        <p:tav tm="0">
                                          <p:val>
                                            <p:fltVal val="0"/>
                                          </p:val>
                                        </p:tav>
                                        <p:tav tm="100000">
                                          <p:val>
                                            <p:strVal val="#ppt_h"/>
                                          </p:val>
                                        </p:tav>
                                      </p:tavLst>
                                    </p:anim>
                                    <p:anim calcmode="lin" valueType="num">
                                      <p:cBhvr>
                                        <p:cTn id="122" dur="300" fill="hold"/>
                                        <p:tgtEl>
                                          <p:spTgt spid="89"/>
                                        </p:tgtEl>
                                        <p:attrNameLst>
                                          <p:attrName>style.rotation</p:attrName>
                                        </p:attrNameLst>
                                      </p:cBhvr>
                                      <p:tavLst>
                                        <p:tav tm="0">
                                          <p:val>
                                            <p:fltVal val="360"/>
                                          </p:val>
                                        </p:tav>
                                        <p:tav tm="100000">
                                          <p:val>
                                            <p:fltVal val="0"/>
                                          </p:val>
                                        </p:tav>
                                      </p:tavLst>
                                    </p:anim>
                                    <p:animEffect transition="in" filter="fade">
                                      <p:cBhvr>
                                        <p:cTn id="123" dur="300"/>
                                        <p:tgtEl>
                                          <p:spTgt spid="89"/>
                                        </p:tgtEl>
                                      </p:cBhvr>
                                    </p:animEffect>
                                  </p:childTnLst>
                                </p:cTn>
                              </p:par>
                              <p:par>
                                <p:cTn id="124" presetID="49" presetClass="entr" presetSubtype="0" decel="100000" fill="hold" grpId="0" nodeType="withEffect">
                                  <p:stCondLst>
                                    <p:cond delay="0"/>
                                  </p:stCondLst>
                                  <p:childTnLst>
                                    <p:set>
                                      <p:cBhvr>
                                        <p:cTn id="125" dur="1" fill="hold">
                                          <p:stCondLst>
                                            <p:cond delay="0"/>
                                          </p:stCondLst>
                                        </p:cTn>
                                        <p:tgtEl>
                                          <p:spTgt spid="90"/>
                                        </p:tgtEl>
                                        <p:attrNameLst>
                                          <p:attrName>style.visibility</p:attrName>
                                        </p:attrNameLst>
                                      </p:cBhvr>
                                      <p:to>
                                        <p:strVal val="visible"/>
                                      </p:to>
                                    </p:set>
                                    <p:anim calcmode="lin" valueType="num">
                                      <p:cBhvr>
                                        <p:cTn id="126" dur="500" fill="hold"/>
                                        <p:tgtEl>
                                          <p:spTgt spid="90"/>
                                        </p:tgtEl>
                                        <p:attrNameLst>
                                          <p:attrName>ppt_w</p:attrName>
                                        </p:attrNameLst>
                                      </p:cBhvr>
                                      <p:tavLst>
                                        <p:tav tm="0">
                                          <p:val>
                                            <p:fltVal val="0"/>
                                          </p:val>
                                        </p:tav>
                                        <p:tav tm="100000">
                                          <p:val>
                                            <p:strVal val="#ppt_w"/>
                                          </p:val>
                                        </p:tav>
                                      </p:tavLst>
                                    </p:anim>
                                    <p:anim calcmode="lin" valueType="num">
                                      <p:cBhvr>
                                        <p:cTn id="127" dur="500" fill="hold"/>
                                        <p:tgtEl>
                                          <p:spTgt spid="90"/>
                                        </p:tgtEl>
                                        <p:attrNameLst>
                                          <p:attrName>ppt_h</p:attrName>
                                        </p:attrNameLst>
                                      </p:cBhvr>
                                      <p:tavLst>
                                        <p:tav tm="0">
                                          <p:val>
                                            <p:fltVal val="0"/>
                                          </p:val>
                                        </p:tav>
                                        <p:tav tm="100000">
                                          <p:val>
                                            <p:strVal val="#ppt_h"/>
                                          </p:val>
                                        </p:tav>
                                      </p:tavLst>
                                    </p:anim>
                                    <p:anim calcmode="lin" valueType="num">
                                      <p:cBhvr>
                                        <p:cTn id="128" dur="500" fill="hold"/>
                                        <p:tgtEl>
                                          <p:spTgt spid="90"/>
                                        </p:tgtEl>
                                        <p:attrNameLst>
                                          <p:attrName>style.rotation</p:attrName>
                                        </p:attrNameLst>
                                      </p:cBhvr>
                                      <p:tavLst>
                                        <p:tav tm="0">
                                          <p:val>
                                            <p:fltVal val="360"/>
                                          </p:val>
                                        </p:tav>
                                        <p:tav tm="100000">
                                          <p:val>
                                            <p:fltVal val="0"/>
                                          </p:val>
                                        </p:tav>
                                      </p:tavLst>
                                    </p:anim>
                                    <p:animEffect transition="in" filter="fade">
                                      <p:cBhvr>
                                        <p:cTn id="129" dur="500"/>
                                        <p:tgtEl>
                                          <p:spTgt spid="90"/>
                                        </p:tgtEl>
                                      </p:cBhvr>
                                    </p:animEffect>
                                  </p:childTnLst>
                                </p:cTn>
                              </p:par>
                            </p:childTnLst>
                          </p:cTn>
                        </p:par>
                        <p:par>
                          <p:cTn id="130" fill="hold">
                            <p:stCondLst>
                              <p:cond delay="8250"/>
                            </p:stCondLst>
                            <p:childTnLst>
                              <p:par>
                                <p:cTn id="131" presetID="2" presetClass="entr" presetSubtype="1" decel="100000" fill="hold" nodeType="afterEffect">
                                  <p:stCondLst>
                                    <p:cond delay="0"/>
                                  </p:stCondLst>
                                  <p:childTnLst>
                                    <p:set>
                                      <p:cBhvr>
                                        <p:cTn id="132" dur="1" fill="hold">
                                          <p:stCondLst>
                                            <p:cond delay="0"/>
                                          </p:stCondLst>
                                        </p:cTn>
                                        <p:tgtEl>
                                          <p:spTgt spid="91"/>
                                        </p:tgtEl>
                                        <p:attrNameLst>
                                          <p:attrName>style.visibility</p:attrName>
                                        </p:attrNameLst>
                                      </p:cBhvr>
                                      <p:to>
                                        <p:strVal val="visible"/>
                                      </p:to>
                                    </p:set>
                                    <p:anim calcmode="lin" valueType="num">
                                      <p:cBhvr additive="base">
                                        <p:cTn id="133" dur="500" fill="hold"/>
                                        <p:tgtEl>
                                          <p:spTgt spid="91"/>
                                        </p:tgtEl>
                                        <p:attrNameLst>
                                          <p:attrName>ppt_x</p:attrName>
                                        </p:attrNameLst>
                                      </p:cBhvr>
                                      <p:tavLst>
                                        <p:tav tm="0">
                                          <p:val>
                                            <p:strVal val="#ppt_x"/>
                                          </p:val>
                                        </p:tav>
                                        <p:tav tm="100000">
                                          <p:val>
                                            <p:strVal val="#ppt_x"/>
                                          </p:val>
                                        </p:tav>
                                      </p:tavLst>
                                    </p:anim>
                                    <p:anim calcmode="lin" valueType="num">
                                      <p:cBhvr additive="base">
                                        <p:cTn id="134" dur="500" fill="hold"/>
                                        <p:tgtEl>
                                          <p:spTgt spid="91"/>
                                        </p:tgtEl>
                                        <p:attrNameLst>
                                          <p:attrName>ppt_y</p:attrName>
                                        </p:attrNameLst>
                                      </p:cBhvr>
                                      <p:tavLst>
                                        <p:tav tm="0">
                                          <p:val>
                                            <p:strVal val="0-#ppt_h/2"/>
                                          </p:val>
                                        </p:tav>
                                        <p:tav tm="100000">
                                          <p:val>
                                            <p:strVal val="#ppt_y"/>
                                          </p:val>
                                        </p:tav>
                                      </p:tavLst>
                                    </p:anim>
                                  </p:childTnLst>
                                </p:cTn>
                              </p:par>
                              <p:par>
                                <p:cTn id="135" presetID="2" presetClass="entr" presetSubtype="1" decel="100000" fill="hold" grpId="0" nodeType="withEffect">
                                  <p:stCondLst>
                                    <p:cond delay="0"/>
                                  </p:stCondLst>
                                  <p:childTnLst>
                                    <p:set>
                                      <p:cBhvr>
                                        <p:cTn id="136" dur="1" fill="hold">
                                          <p:stCondLst>
                                            <p:cond delay="0"/>
                                          </p:stCondLst>
                                        </p:cTn>
                                        <p:tgtEl>
                                          <p:spTgt spid="94">
                                            <p:txEl>
                                              <p:pRg st="0" end="0"/>
                                            </p:txEl>
                                          </p:spTgt>
                                        </p:tgtEl>
                                        <p:attrNameLst>
                                          <p:attrName>style.visibility</p:attrName>
                                        </p:attrNameLst>
                                      </p:cBhvr>
                                      <p:to>
                                        <p:strVal val="visible"/>
                                      </p:to>
                                    </p:set>
                                    <p:anim calcmode="lin" valueType="num">
                                      <p:cBhvr additive="base">
                                        <p:cTn id="137" dur="50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base">
                                        <p:cTn id="138" dur="500" fill="hold"/>
                                        <p:tgtEl>
                                          <p:spTgt spid="94">
                                            <p:txEl>
                                              <p:pRg st="0" end="0"/>
                                            </p:txEl>
                                          </p:spTgt>
                                        </p:tgtEl>
                                        <p:attrNameLst>
                                          <p:attrName>ppt_y</p:attrName>
                                        </p:attrNameLst>
                                      </p:cBhvr>
                                      <p:tavLst>
                                        <p:tav tm="0">
                                          <p:val>
                                            <p:strVal val="0-#ppt_h/2"/>
                                          </p:val>
                                        </p:tav>
                                        <p:tav tm="100000">
                                          <p:val>
                                            <p:strVal val="#ppt_y"/>
                                          </p:val>
                                        </p:tav>
                                      </p:tavLst>
                                    </p:anim>
                                  </p:childTnLst>
                                </p:cTn>
                              </p:par>
                            </p:childTnLst>
                          </p:cTn>
                        </p:par>
                        <p:par>
                          <p:cTn id="139" fill="hold">
                            <p:stCondLst>
                              <p:cond delay="8750"/>
                            </p:stCondLst>
                            <p:childTnLst>
                              <p:par>
                                <p:cTn id="140" presetID="2" presetClass="entr" presetSubtype="4" decel="100000" fill="hold" grpId="0" nodeType="afterEffect">
                                  <p:stCondLst>
                                    <p:cond delay="0"/>
                                  </p:stCondLst>
                                  <p:childTnLst>
                                    <p:set>
                                      <p:cBhvr>
                                        <p:cTn id="141" dur="1" fill="hold">
                                          <p:stCondLst>
                                            <p:cond delay="0"/>
                                          </p:stCondLst>
                                        </p:cTn>
                                        <p:tgtEl>
                                          <p:spTgt spid="87">
                                            <p:txEl>
                                              <p:pRg st="0" end="0"/>
                                            </p:txEl>
                                          </p:spTgt>
                                        </p:tgtEl>
                                        <p:attrNameLst>
                                          <p:attrName>style.visibility</p:attrName>
                                        </p:attrNameLst>
                                      </p:cBhvr>
                                      <p:to>
                                        <p:strVal val="visible"/>
                                      </p:to>
                                    </p:set>
                                    <p:anim calcmode="lin" valueType="num">
                                      <p:cBhvr additive="base">
                                        <p:cTn id="142"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87">
                                            <p:txEl>
                                              <p:pRg st="0" end="0"/>
                                            </p:txEl>
                                          </p:spTgt>
                                        </p:tgtEl>
                                        <p:attrNameLst>
                                          <p:attrName>ppt_y</p:attrName>
                                        </p:attrNameLst>
                                      </p:cBhvr>
                                      <p:tavLst>
                                        <p:tav tm="0">
                                          <p:val>
                                            <p:strVal val="1+#ppt_h/2"/>
                                          </p:val>
                                        </p:tav>
                                        <p:tav tm="100000">
                                          <p:val>
                                            <p:strVal val="#ppt_y"/>
                                          </p:val>
                                        </p:tav>
                                      </p:tavLst>
                                    </p:anim>
                                  </p:childTnLst>
                                </p:cTn>
                              </p:par>
                              <p:par>
                                <p:cTn id="144" presetID="2" presetClass="entr" presetSubtype="4" decel="100000" fill="hold" grpId="0" nodeType="withEffect">
                                  <p:stCondLst>
                                    <p:cond delay="250"/>
                                  </p:stCondLst>
                                  <p:childTnLst>
                                    <p:set>
                                      <p:cBhvr>
                                        <p:cTn id="145" dur="1" fill="hold">
                                          <p:stCondLst>
                                            <p:cond delay="0"/>
                                          </p:stCondLst>
                                        </p:cTn>
                                        <p:tgtEl>
                                          <p:spTgt spid="88">
                                            <p:txEl>
                                              <p:pRg st="0" end="0"/>
                                            </p:txEl>
                                          </p:spTgt>
                                        </p:tgtEl>
                                        <p:attrNameLst>
                                          <p:attrName>style.visibility</p:attrName>
                                        </p:attrNameLst>
                                      </p:cBhvr>
                                      <p:to>
                                        <p:strVal val="visible"/>
                                      </p:to>
                                    </p:set>
                                    <p:anim calcmode="lin" valueType="num">
                                      <p:cBhvr additive="base">
                                        <p:cTn id="146" dur="500" fill="hold"/>
                                        <p:tgtEl>
                                          <p:spTgt spid="88">
                                            <p:txEl>
                                              <p:pRg st="0" end="0"/>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88">
                                            <p:txEl>
                                              <p:pRg st="0" end="0"/>
                                            </p:txEl>
                                          </p:spTgt>
                                        </p:tgtEl>
                                        <p:attrNameLst>
                                          <p:attrName>ppt_y</p:attrName>
                                        </p:attrNameLst>
                                      </p:cBhvr>
                                      <p:tavLst>
                                        <p:tav tm="0">
                                          <p:val>
                                            <p:strVal val="1+#ppt_h/2"/>
                                          </p:val>
                                        </p:tav>
                                        <p:tav tm="100000">
                                          <p:val>
                                            <p:strVal val="#ppt_y"/>
                                          </p:val>
                                        </p:tav>
                                      </p:tavLst>
                                    </p:anim>
                                  </p:childTnLst>
                                </p:cTn>
                              </p:par>
                            </p:childTnLst>
                          </p:cTn>
                        </p:par>
                        <p:par>
                          <p:cTn id="148" fill="hold">
                            <p:stCondLst>
                              <p:cond delay="9500"/>
                            </p:stCondLst>
                            <p:childTnLst>
                              <p:par>
                                <p:cTn id="149" presetID="22" presetClass="entr" presetSubtype="8" fill="hold" nodeType="afterEffect">
                                  <p:stCondLst>
                                    <p:cond delay="0"/>
                                  </p:stCondLst>
                                  <p:childTnLst>
                                    <p:set>
                                      <p:cBhvr>
                                        <p:cTn id="150" dur="1" fill="hold">
                                          <p:stCondLst>
                                            <p:cond delay="0"/>
                                          </p:stCondLst>
                                        </p:cTn>
                                        <p:tgtEl>
                                          <p:spTgt spid="104"/>
                                        </p:tgtEl>
                                        <p:attrNameLst>
                                          <p:attrName>style.visibility</p:attrName>
                                        </p:attrNameLst>
                                      </p:cBhvr>
                                      <p:to>
                                        <p:strVal val="visible"/>
                                      </p:to>
                                    </p:set>
                                    <p:animEffect transition="in" filter="wipe(left)">
                                      <p:cBhvr>
                                        <p:cTn id="151" dur="500"/>
                                        <p:tgtEl>
                                          <p:spTgt spid="104"/>
                                        </p:tgtEl>
                                      </p:cBhvr>
                                    </p:animEffect>
                                  </p:childTnLst>
                                </p:cTn>
                              </p:par>
                            </p:childTnLst>
                          </p:cTn>
                        </p:par>
                        <p:par>
                          <p:cTn id="152" fill="hold">
                            <p:stCondLst>
                              <p:cond delay="10000"/>
                            </p:stCondLst>
                            <p:childTnLst>
                              <p:par>
                                <p:cTn id="153" presetID="49" presetClass="entr" presetSubtype="0" decel="100000" fill="hold" grpId="0" nodeType="afterEffect">
                                  <p:stCondLst>
                                    <p:cond delay="0"/>
                                  </p:stCondLst>
                                  <p:childTnLst>
                                    <p:set>
                                      <p:cBhvr>
                                        <p:cTn id="154" dur="1" fill="hold">
                                          <p:stCondLst>
                                            <p:cond delay="0"/>
                                          </p:stCondLst>
                                        </p:cTn>
                                        <p:tgtEl>
                                          <p:spTgt spid="98"/>
                                        </p:tgtEl>
                                        <p:attrNameLst>
                                          <p:attrName>style.visibility</p:attrName>
                                        </p:attrNameLst>
                                      </p:cBhvr>
                                      <p:to>
                                        <p:strVal val="visible"/>
                                      </p:to>
                                    </p:set>
                                    <p:anim calcmode="lin" valueType="num">
                                      <p:cBhvr>
                                        <p:cTn id="155" dur="300" fill="hold"/>
                                        <p:tgtEl>
                                          <p:spTgt spid="98"/>
                                        </p:tgtEl>
                                        <p:attrNameLst>
                                          <p:attrName>ppt_w</p:attrName>
                                        </p:attrNameLst>
                                      </p:cBhvr>
                                      <p:tavLst>
                                        <p:tav tm="0">
                                          <p:val>
                                            <p:fltVal val="0"/>
                                          </p:val>
                                        </p:tav>
                                        <p:tav tm="100000">
                                          <p:val>
                                            <p:strVal val="#ppt_w"/>
                                          </p:val>
                                        </p:tav>
                                      </p:tavLst>
                                    </p:anim>
                                    <p:anim calcmode="lin" valueType="num">
                                      <p:cBhvr>
                                        <p:cTn id="156" dur="300" fill="hold"/>
                                        <p:tgtEl>
                                          <p:spTgt spid="98"/>
                                        </p:tgtEl>
                                        <p:attrNameLst>
                                          <p:attrName>ppt_h</p:attrName>
                                        </p:attrNameLst>
                                      </p:cBhvr>
                                      <p:tavLst>
                                        <p:tav tm="0">
                                          <p:val>
                                            <p:fltVal val="0"/>
                                          </p:val>
                                        </p:tav>
                                        <p:tav tm="100000">
                                          <p:val>
                                            <p:strVal val="#ppt_h"/>
                                          </p:val>
                                        </p:tav>
                                      </p:tavLst>
                                    </p:anim>
                                    <p:anim calcmode="lin" valueType="num">
                                      <p:cBhvr>
                                        <p:cTn id="157" dur="300" fill="hold"/>
                                        <p:tgtEl>
                                          <p:spTgt spid="98"/>
                                        </p:tgtEl>
                                        <p:attrNameLst>
                                          <p:attrName>style.rotation</p:attrName>
                                        </p:attrNameLst>
                                      </p:cBhvr>
                                      <p:tavLst>
                                        <p:tav tm="0">
                                          <p:val>
                                            <p:fltVal val="360"/>
                                          </p:val>
                                        </p:tav>
                                        <p:tav tm="100000">
                                          <p:val>
                                            <p:fltVal val="0"/>
                                          </p:val>
                                        </p:tav>
                                      </p:tavLst>
                                    </p:anim>
                                    <p:animEffect transition="in" filter="fade">
                                      <p:cBhvr>
                                        <p:cTn id="158" dur="300"/>
                                        <p:tgtEl>
                                          <p:spTgt spid="98"/>
                                        </p:tgtEl>
                                      </p:cBhvr>
                                    </p:animEffect>
                                  </p:childTnLst>
                                </p:cTn>
                              </p:par>
                              <p:par>
                                <p:cTn id="159" presetID="49" presetClass="entr" presetSubtype="0" decel="100000" fill="hold" grpId="0" nodeType="withEffect">
                                  <p:stCondLst>
                                    <p:cond delay="0"/>
                                  </p:stCondLst>
                                  <p:childTnLst>
                                    <p:set>
                                      <p:cBhvr>
                                        <p:cTn id="160" dur="1" fill="hold">
                                          <p:stCondLst>
                                            <p:cond delay="0"/>
                                          </p:stCondLst>
                                        </p:cTn>
                                        <p:tgtEl>
                                          <p:spTgt spid="99"/>
                                        </p:tgtEl>
                                        <p:attrNameLst>
                                          <p:attrName>style.visibility</p:attrName>
                                        </p:attrNameLst>
                                      </p:cBhvr>
                                      <p:to>
                                        <p:strVal val="visible"/>
                                      </p:to>
                                    </p:set>
                                    <p:anim calcmode="lin" valueType="num">
                                      <p:cBhvr>
                                        <p:cTn id="161" dur="500" fill="hold"/>
                                        <p:tgtEl>
                                          <p:spTgt spid="99"/>
                                        </p:tgtEl>
                                        <p:attrNameLst>
                                          <p:attrName>ppt_w</p:attrName>
                                        </p:attrNameLst>
                                      </p:cBhvr>
                                      <p:tavLst>
                                        <p:tav tm="0">
                                          <p:val>
                                            <p:fltVal val="0"/>
                                          </p:val>
                                        </p:tav>
                                        <p:tav tm="100000">
                                          <p:val>
                                            <p:strVal val="#ppt_w"/>
                                          </p:val>
                                        </p:tav>
                                      </p:tavLst>
                                    </p:anim>
                                    <p:anim calcmode="lin" valueType="num">
                                      <p:cBhvr>
                                        <p:cTn id="162" dur="500" fill="hold"/>
                                        <p:tgtEl>
                                          <p:spTgt spid="99"/>
                                        </p:tgtEl>
                                        <p:attrNameLst>
                                          <p:attrName>ppt_h</p:attrName>
                                        </p:attrNameLst>
                                      </p:cBhvr>
                                      <p:tavLst>
                                        <p:tav tm="0">
                                          <p:val>
                                            <p:fltVal val="0"/>
                                          </p:val>
                                        </p:tav>
                                        <p:tav tm="100000">
                                          <p:val>
                                            <p:strVal val="#ppt_h"/>
                                          </p:val>
                                        </p:tav>
                                      </p:tavLst>
                                    </p:anim>
                                    <p:anim calcmode="lin" valueType="num">
                                      <p:cBhvr>
                                        <p:cTn id="163" dur="500" fill="hold"/>
                                        <p:tgtEl>
                                          <p:spTgt spid="99"/>
                                        </p:tgtEl>
                                        <p:attrNameLst>
                                          <p:attrName>style.rotation</p:attrName>
                                        </p:attrNameLst>
                                      </p:cBhvr>
                                      <p:tavLst>
                                        <p:tav tm="0">
                                          <p:val>
                                            <p:fltVal val="360"/>
                                          </p:val>
                                        </p:tav>
                                        <p:tav tm="100000">
                                          <p:val>
                                            <p:fltVal val="0"/>
                                          </p:val>
                                        </p:tav>
                                      </p:tavLst>
                                    </p:anim>
                                    <p:animEffect transition="in" filter="fade">
                                      <p:cBhvr>
                                        <p:cTn id="164" dur="500"/>
                                        <p:tgtEl>
                                          <p:spTgt spid="99"/>
                                        </p:tgtEl>
                                      </p:cBhvr>
                                    </p:animEffect>
                                  </p:childTnLst>
                                </p:cTn>
                              </p:par>
                            </p:childTnLst>
                          </p:cTn>
                        </p:par>
                        <p:par>
                          <p:cTn id="165" fill="hold">
                            <p:stCondLst>
                              <p:cond delay="10500"/>
                            </p:stCondLst>
                            <p:childTnLst>
                              <p:par>
                                <p:cTn id="166" presetID="2" presetClass="entr" presetSubtype="1" decel="100000" fill="hold" nodeType="afterEffect">
                                  <p:stCondLst>
                                    <p:cond delay="0"/>
                                  </p:stCondLst>
                                  <p:childTnLst>
                                    <p:set>
                                      <p:cBhvr>
                                        <p:cTn id="167" dur="1" fill="hold">
                                          <p:stCondLst>
                                            <p:cond delay="0"/>
                                          </p:stCondLst>
                                        </p:cTn>
                                        <p:tgtEl>
                                          <p:spTgt spid="100"/>
                                        </p:tgtEl>
                                        <p:attrNameLst>
                                          <p:attrName>style.visibility</p:attrName>
                                        </p:attrNameLst>
                                      </p:cBhvr>
                                      <p:to>
                                        <p:strVal val="visible"/>
                                      </p:to>
                                    </p:set>
                                    <p:anim calcmode="lin" valueType="num">
                                      <p:cBhvr additive="base">
                                        <p:cTn id="168" dur="500" fill="hold"/>
                                        <p:tgtEl>
                                          <p:spTgt spid="100"/>
                                        </p:tgtEl>
                                        <p:attrNameLst>
                                          <p:attrName>ppt_x</p:attrName>
                                        </p:attrNameLst>
                                      </p:cBhvr>
                                      <p:tavLst>
                                        <p:tav tm="0">
                                          <p:val>
                                            <p:strVal val="#ppt_x"/>
                                          </p:val>
                                        </p:tav>
                                        <p:tav tm="100000">
                                          <p:val>
                                            <p:strVal val="#ppt_x"/>
                                          </p:val>
                                        </p:tav>
                                      </p:tavLst>
                                    </p:anim>
                                    <p:anim calcmode="lin" valueType="num">
                                      <p:cBhvr additive="base">
                                        <p:cTn id="169" dur="500" fill="hold"/>
                                        <p:tgtEl>
                                          <p:spTgt spid="100"/>
                                        </p:tgtEl>
                                        <p:attrNameLst>
                                          <p:attrName>ppt_y</p:attrName>
                                        </p:attrNameLst>
                                      </p:cBhvr>
                                      <p:tavLst>
                                        <p:tav tm="0">
                                          <p:val>
                                            <p:strVal val="0-#ppt_h/2"/>
                                          </p:val>
                                        </p:tav>
                                        <p:tav tm="100000">
                                          <p:val>
                                            <p:strVal val="#ppt_y"/>
                                          </p:val>
                                        </p:tav>
                                      </p:tavLst>
                                    </p:anim>
                                  </p:childTnLst>
                                </p:cTn>
                              </p:par>
                              <p:par>
                                <p:cTn id="170" presetID="2" presetClass="entr" presetSubtype="1" decel="100000" fill="hold" grpId="0" nodeType="withEffect">
                                  <p:stCondLst>
                                    <p:cond delay="0"/>
                                  </p:stCondLst>
                                  <p:childTnLst>
                                    <p:set>
                                      <p:cBhvr>
                                        <p:cTn id="171" dur="1" fill="hold">
                                          <p:stCondLst>
                                            <p:cond delay="0"/>
                                          </p:stCondLst>
                                        </p:cTn>
                                        <p:tgtEl>
                                          <p:spTgt spid="103">
                                            <p:txEl>
                                              <p:pRg st="0" end="0"/>
                                            </p:txEl>
                                          </p:spTgt>
                                        </p:tgtEl>
                                        <p:attrNameLst>
                                          <p:attrName>style.visibility</p:attrName>
                                        </p:attrNameLst>
                                      </p:cBhvr>
                                      <p:to>
                                        <p:strVal val="visible"/>
                                      </p:to>
                                    </p:set>
                                    <p:anim calcmode="lin" valueType="num">
                                      <p:cBhvr additive="base">
                                        <p:cTn id="172" dur="500" fill="hold"/>
                                        <p:tgtEl>
                                          <p:spTgt spid="103">
                                            <p:txEl>
                                              <p:pRg st="0" end="0"/>
                                            </p:txEl>
                                          </p:spTgt>
                                        </p:tgtEl>
                                        <p:attrNameLst>
                                          <p:attrName>ppt_x</p:attrName>
                                        </p:attrNameLst>
                                      </p:cBhvr>
                                      <p:tavLst>
                                        <p:tav tm="0">
                                          <p:val>
                                            <p:strVal val="#ppt_x"/>
                                          </p:val>
                                        </p:tav>
                                        <p:tav tm="100000">
                                          <p:val>
                                            <p:strVal val="#ppt_x"/>
                                          </p:val>
                                        </p:tav>
                                      </p:tavLst>
                                    </p:anim>
                                    <p:anim calcmode="lin" valueType="num">
                                      <p:cBhvr additive="base">
                                        <p:cTn id="173" dur="500" fill="hold"/>
                                        <p:tgtEl>
                                          <p:spTgt spid="103">
                                            <p:txEl>
                                              <p:pRg st="0" end="0"/>
                                            </p:txEl>
                                          </p:spTgt>
                                        </p:tgtEl>
                                        <p:attrNameLst>
                                          <p:attrName>ppt_y</p:attrName>
                                        </p:attrNameLst>
                                      </p:cBhvr>
                                      <p:tavLst>
                                        <p:tav tm="0">
                                          <p:val>
                                            <p:strVal val="0-#ppt_h/2"/>
                                          </p:val>
                                        </p:tav>
                                        <p:tav tm="100000">
                                          <p:val>
                                            <p:strVal val="#ppt_y"/>
                                          </p:val>
                                        </p:tav>
                                      </p:tavLst>
                                    </p:anim>
                                  </p:childTnLst>
                                </p:cTn>
                              </p:par>
                            </p:childTnLst>
                          </p:cTn>
                        </p:par>
                        <p:par>
                          <p:cTn id="174" fill="hold">
                            <p:stCondLst>
                              <p:cond delay="11000"/>
                            </p:stCondLst>
                            <p:childTnLst>
                              <p:par>
                                <p:cTn id="175" presetID="2" presetClass="entr" presetSubtype="4" decel="100000" fill="hold" grpId="0" nodeType="afterEffect">
                                  <p:stCondLst>
                                    <p:cond delay="0"/>
                                  </p:stCondLst>
                                  <p:childTnLst>
                                    <p:set>
                                      <p:cBhvr>
                                        <p:cTn id="176" dur="1" fill="hold">
                                          <p:stCondLst>
                                            <p:cond delay="0"/>
                                          </p:stCondLst>
                                        </p:cTn>
                                        <p:tgtEl>
                                          <p:spTgt spid="96">
                                            <p:txEl>
                                              <p:pRg st="0" end="0"/>
                                            </p:txEl>
                                          </p:spTgt>
                                        </p:tgtEl>
                                        <p:attrNameLst>
                                          <p:attrName>style.visibility</p:attrName>
                                        </p:attrNameLst>
                                      </p:cBhvr>
                                      <p:to>
                                        <p:strVal val="visible"/>
                                      </p:to>
                                    </p:set>
                                    <p:anim calcmode="lin" valueType="num">
                                      <p:cBhvr additive="base">
                                        <p:cTn id="177" dur="500" fill="hold"/>
                                        <p:tgtEl>
                                          <p:spTgt spid="96">
                                            <p:txEl>
                                              <p:pRg st="0" end="0"/>
                                            </p:txEl>
                                          </p:spTgt>
                                        </p:tgtEl>
                                        <p:attrNameLst>
                                          <p:attrName>ppt_x</p:attrName>
                                        </p:attrNameLst>
                                      </p:cBhvr>
                                      <p:tavLst>
                                        <p:tav tm="0">
                                          <p:val>
                                            <p:strVal val="#ppt_x"/>
                                          </p:val>
                                        </p:tav>
                                        <p:tav tm="100000">
                                          <p:val>
                                            <p:strVal val="#ppt_x"/>
                                          </p:val>
                                        </p:tav>
                                      </p:tavLst>
                                    </p:anim>
                                    <p:anim calcmode="lin" valueType="num">
                                      <p:cBhvr additive="base">
                                        <p:cTn id="178" dur="500" fill="hold"/>
                                        <p:tgtEl>
                                          <p:spTgt spid="96">
                                            <p:txEl>
                                              <p:pRg st="0" end="0"/>
                                            </p:txEl>
                                          </p:spTgt>
                                        </p:tgtEl>
                                        <p:attrNameLst>
                                          <p:attrName>ppt_y</p:attrName>
                                        </p:attrNameLst>
                                      </p:cBhvr>
                                      <p:tavLst>
                                        <p:tav tm="0">
                                          <p:val>
                                            <p:strVal val="1+#ppt_h/2"/>
                                          </p:val>
                                        </p:tav>
                                        <p:tav tm="100000">
                                          <p:val>
                                            <p:strVal val="#ppt_y"/>
                                          </p:val>
                                        </p:tav>
                                      </p:tavLst>
                                    </p:anim>
                                  </p:childTnLst>
                                </p:cTn>
                              </p:par>
                              <p:par>
                                <p:cTn id="179" presetID="2" presetClass="entr" presetSubtype="4" decel="100000" fill="hold" grpId="0" nodeType="withEffect">
                                  <p:stCondLst>
                                    <p:cond delay="250"/>
                                  </p:stCondLst>
                                  <p:childTnLst>
                                    <p:set>
                                      <p:cBhvr>
                                        <p:cTn id="180" dur="1" fill="hold">
                                          <p:stCondLst>
                                            <p:cond delay="0"/>
                                          </p:stCondLst>
                                        </p:cTn>
                                        <p:tgtEl>
                                          <p:spTgt spid="97">
                                            <p:txEl>
                                              <p:pRg st="0" end="0"/>
                                            </p:txEl>
                                          </p:spTgt>
                                        </p:tgtEl>
                                        <p:attrNameLst>
                                          <p:attrName>style.visibility</p:attrName>
                                        </p:attrNameLst>
                                      </p:cBhvr>
                                      <p:to>
                                        <p:strVal val="visible"/>
                                      </p:to>
                                    </p:set>
                                    <p:anim calcmode="lin" valueType="num">
                                      <p:cBhvr additive="base">
                                        <p:cTn id="181" dur="500" fill="hold"/>
                                        <p:tgtEl>
                                          <p:spTgt spid="97">
                                            <p:txEl>
                                              <p:pRg st="0" end="0"/>
                                            </p:txEl>
                                          </p:spTgt>
                                        </p:tgtEl>
                                        <p:attrNameLst>
                                          <p:attrName>ppt_x</p:attrName>
                                        </p:attrNameLst>
                                      </p:cBhvr>
                                      <p:tavLst>
                                        <p:tav tm="0">
                                          <p:val>
                                            <p:strVal val="#ppt_x"/>
                                          </p:val>
                                        </p:tav>
                                        <p:tav tm="100000">
                                          <p:val>
                                            <p:strVal val="#ppt_x"/>
                                          </p:val>
                                        </p:tav>
                                      </p:tavLst>
                                    </p:anim>
                                    <p:anim calcmode="lin" valueType="num">
                                      <p:cBhvr additive="base">
                                        <p:cTn id="182" dur="500" fill="hold"/>
                                        <p:tgtEl>
                                          <p:spTgt spid="97">
                                            <p:txEl>
                                              <p:pRg st="0" end="0"/>
                                            </p:txEl>
                                          </p:spTgt>
                                        </p:tgtEl>
                                        <p:attrNameLst>
                                          <p:attrName>ppt_y</p:attrName>
                                        </p:attrNameLst>
                                      </p:cBhvr>
                                      <p:tavLst>
                                        <p:tav tm="0">
                                          <p:val>
                                            <p:strVal val="1+#ppt_h/2"/>
                                          </p:val>
                                        </p:tav>
                                        <p:tav tm="100000">
                                          <p:val>
                                            <p:strVal val="#ppt_y"/>
                                          </p:val>
                                        </p:tav>
                                      </p:tavLst>
                                    </p:anim>
                                  </p:childTnLst>
                                </p:cTn>
                              </p:par>
                            </p:childTnLst>
                          </p:cTn>
                        </p:par>
                        <p:par>
                          <p:cTn id="183" fill="hold">
                            <p:stCondLst>
                              <p:cond delay="11750"/>
                            </p:stCondLst>
                            <p:childTnLst>
                              <p:par>
                                <p:cTn id="184" presetID="22" presetClass="entr" presetSubtype="8" fill="hold" nodeType="afterEffect">
                                  <p:stCondLst>
                                    <p:cond delay="0"/>
                                  </p:stCondLst>
                                  <p:childTnLst>
                                    <p:set>
                                      <p:cBhvr>
                                        <p:cTn id="185" dur="1" fill="hold">
                                          <p:stCondLst>
                                            <p:cond delay="0"/>
                                          </p:stCondLst>
                                        </p:cTn>
                                        <p:tgtEl>
                                          <p:spTgt spid="105"/>
                                        </p:tgtEl>
                                        <p:attrNameLst>
                                          <p:attrName>style.visibility</p:attrName>
                                        </p:attrNameLst>
                                      </p:cBhvr>
                                      <p:to>
                                        <p:strVal val="visible"/>
                                      </p:to>
                                    </p:set>
                                    <p:animEffect transition="in" filter="wipe(left)">
                                      <p:cBhvr>
                                        <p:cTn id="18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54" grpId="0" animBg="1"/>
      <p:bldP spid="55" grpId="0"/>
      <p:bldP spid="59" grpId="0" build="allAtOnce">
        <p:tmplLst>
          <p:tmpl lvl="1">
            <p:tnLst>
              <p:par>
                <p:cTn presetID="2" presetClass="entr" presetSubtype="1" decel="10000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ppt_x"/>
                          </p:val>
                        </p:tav>
                        <p:tav tm="100000">
                          <p:val>
                            <p:strVal val="#ppt_x"/>
                          </p:val>
                        </p:tav>
                      </p:tavLst>
                    </p:anim>
                    <p:anim calcmode="lin" valueType="num">
                      <p:cBhvr additive="base">
                        <p:cTn dur="500" fill="hold"/>
                        <p:tgtEl>
                          <p:spTgt spid="59"/>
                        </p:tgtEl>
                        <p:attrNameLst>
                          <p:attrName>ppt_y</p:attrName>
                        </p:attrNameLst>
                      </p:cBhvr>
                      <p:tavLst>
                        <p:tav tm="0">
                          <p:val>
                            <p:strVal val="0-#ppt_h/2"/>
                          </p:val>
                        </p:tav>
                        <p:tav tm="100000">
                          <p:val>
                            <p:strVal val="#ppt_y"/>
                          </p:val>
                        </p:tav>
                      </p:tavLst>
                    </p:anim>
                  </p:childTnLst>
                </p:cTn>
              </p:par>
            </p:tnLst>
          </p:tmpl>
        </p:tmplLst>
      </p:bldP>
      <p:bldP spid="61" grpId="0" build="p">
        <p:tmplLst>
          <p:tmpl lvl="1">
            <p:tnLst>
              <p:par>
                <p:cTn presetID="2" presetClass="entr" presetSubtype="4" decel="10000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ppt_x"/>
                          </p:val>
                        </p:tav>
                        <p:tav tm="100000">
                          <p:val>
                            <p:strVal val="#ppt_x"/>
                          </p:val>
                        </p:tav>
                      </p:tavLst>
                    </p:anim>
                    <p:anim calcmode="lin" valueType="num">
                      <p:cBhvr additive="base">
                        <p:cTn dur="500" fill="hold"/>
                        <p:tgtEl>
                          <p:spTgt spid="61"/>
                        </p:tgtEl>
                        <p:attrNameLst>
                          <p:attrName>ppt_y</p:attrName>
                        </p:attrNameLst>
                      </p:cBhvr>
                      <p:tavLst>
                        <p:tav tm="0">
                          <p:val>
                            <p:strVal val="1+#ppt_h/2"/>
                          </p:val>
                        </p:tav>
                        <p:tav tm="100000">
                          <p:val>
                            <p:strVal val="#ppt_y"/>
                          </p:val>
                        </p:tav>
                      </p:tavLst>
                    </p:anim>
                  </p:childTnLst>
                </p:cTn>
              </p:par>
            </p:tnLst>
          </p:tmpl>
        </p:tmplLst>
      </p:bldP>
      <p:bldP spid="62" grpId="0" build="p">
        <p:tmplLst>
          <p:tmpl lvl="1">
            <p:tnLst>
              <p:par>
                <p:cTn presetID="2" presetClass="entr" presetSubtype="4" decel="100000" fill="hold" nodeType="withEffect">
                  <p:stCondLst>
                    <p:cond delay="25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ppt_x"/>
                          </p:val>
                        </p:tav>
                        <p:tav tm="100000">
                          <p:val>
                            <p:strVal val="#ppt_x"/>
                          </p:val>
                        </p:tav>
                      </p:tavLst>
                    </p:anim>
                    <p:anim calcmode="lin" valueType="num">
                      <p:cBhvr additive="base">
                        <p:cTn dur="500" fill="hold"/>
                        <p:tgtEl>
                          <p:spTgt spid="62"/>
                        </p:tgtEl>
                        <p:attrNameLst>
                          <p:attrName>ppt_y</p:attrName>
                        </p:attrNameLst>
                      </p:cBhvr>
                      <p:tavLst>
                        <p:tav tm="0">
                          <p:val>
                            <p:strVal val="1+#ppt_h/2"/>
                          </p:val>
                        </p:tav>
                        <p:tav tm="100000">
                          <p:val>
                            <p:strVal val="#ppt_y"/>
                          </p:val>
                        </p:tav>
                      </p:tavLst>
                    </p:anim>
                  </p:childTnLst>
                </p:cTn>
              </p:par>
            </p:tnLst>
          </p:tmpl>
        </p:tmplLst>
      </p:bldP>
      <p:bldP spid="63" grpId="0" animBg="1"/>
      <p:bldP spid="64" grpId="0"/>
      <p:bldP spid="68" grpId="0" build="allAtOnce">
        <p:tmplLst>
          <p:tmpl lvl="1">
            <p:tnLst>
              <p:par>
                <p:cTn presetID="2" presetClass="entr" presetSubtype="1" decel="10000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 calcmode="lin" valueType="num">
                      <p:cBhvr additive="base">
                        <p:cTn dur="500" fill="hold"/>
                        <p:tgtEl>
                          <p:spTgt spid="68"/>
                        </p:tgtEl>
                        <p:attrNameLst>
                          <p:attrName>ppt_x</p:attrName>
                        </p:attrNameLst>
                      </p:cBhvr>
                      <p:tavLst>
                        <p:tav tm="0">
                          <p:val>
                            <p:strVal val="#ppt_x"/>
                          </p:val>
                        </p:tav>
                        <p:tav tm="100000">
                          <p:val>
                            <p:strVal val="#ppt_x"/>
                          </p:val>
                        </p:tav>
                      </p:tavLst>
                    </p:anim>
                    <p:anim calcmode="lin" valueType="num">
                      <p:cBhvr additive="base">
                        <p:cTn dur="500" fill="hold"/>
                        <p:tgtEl>
                          <p:spTgt spid="68"/>
                        </p:tgtEl>
                        <p:attrNameLst>
                          <p:attrName>ppt_y</p:attrName>
                        </p:attrNameLst>
                      </p:cBhvr>
                      <p:tavLst>
                        <p:tav tm="0">
                          <p:val>
                            <p:strVal val="0-#ppt_h/2"/>
                          </p:val>
                        </p:tav>
                        <p:tav tm="100000">
                          <p:val>
                            <p:strVal val="#ppt_y"/>
                          </p:val>
                        </p:tav>
                      </p:tavLst>
                    </p:anim>
                  </p:childTnLst>
                </p:cTn>
              </p:par>
            </p:tnLst>
          </p:tmpl>
        </p:tmplLst>
      </p:bldP>
      <p:bldP spid="78" grpId="0" build="p">
        <p:tmplLst>
          <p:tmpl lvl="1">
            <p:tnLst>
              <p:par>
                <p:cTn presetID="2" presetClass="entr" presetSubtype="4" decel="100000"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500" fill="hold"/>
                        <p:tgtEl>
                          <p:spTgt spid="78"/>
                        </p:tgtEl>
                        <p:attrNameLst>
                          <p:attrName>ppt_x</p:attrName>
                        </p:attrNameLst>
                      </p:cBhvr>
                      <p:tavLst>
                        <p:tav tm="0">
                          <p:val>
                            <p:strVal val="#ppt_x"/>
                          </p:val>
                        </p:tav>
                        <p:tav tm="100000">
                          <p:val>
                            <p:strVal val="#ppt_x"/>
                          </p:val>
                        </p:tav>
                      </p:tavLst>
                    </p:anim>
                    <p:anim calcmode="lin" valueType="num">
                      <p:cBhvr additive="base">
                        <p:cTn dur="500" fill="hold"/>
                        <p:tgtEl>
                          <p:spTgt spid="78"/>
                        </p:tgtEl>
                        <p:attrNameLst>
                          <p:attrName>ppt_y</p:attrName>
                        </p:attrNameLst>
                      </p:cBhvr>
                      <p:tavLst>
                        <p:tav tm="0">
                          <p:val>
                            <p:strVal val="1+#ppt_h/2"/>
                          </p:val>
                        </p:tav>
                        <p:tav tm="100000">
                          <p:val>
                            <p:strVal val="#ppt_y"/>
                          </p:val>
                        </p:tav>
                      </p:tavLst>
                    </p:anim>
                  </p:childTnLst>
                </p:cTn>
              </p:par>
            </p:tnLst>
          </p:tmpl>
        </p:tmplLst>
      </p:bldP>
      <p:bldP spid="79" grpId="0" build="p">
        <p:tmplLst>
          <p:tmpl lvl="1">
            <p:tnLst>
              <p:par>
                <p:cTn presetID="2" presetClass="entr" presetSubtype="4" decel="100000" fill="hold" nodeType="withEffect">
                  <p:stCondLst>
                    <p:cond delay="25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500" fill="hold"/>
                        <p:tgtEl>
                          <p:spTgt spid="79"/>
                        </p:tgtEl>
                        <p:attrNameLst>
                          <p:attrName>ppt_x</p:attrName>
                        </p:attrNameLst>
                      </p:cBhvr>
                      <p:tavLst>
                        <p:tav tm="0">
                          <p:val>
                            <p:strVal val="#ppt_x"/>
                          </p:val>
                        </p:tav>
                        <p:tav tm="100000">
                          <p:val>
                            <p:strVal val="#ppt_x"/>
                          </p:val>
                        </p:tav>
                      </p:tavLst>
                    </p:anim>
                    <p:anim calcmode="lin" valueType="num">
                      <p:cBhvr additive="base">
                        <p:cTn dur="500" fill="hold"/>
                        <p:tgtEl>
                          <p:spTgt spid="79"/>
                        </p:tgtEl>
                        <p:attrNameLst>
                          <p:attrName>ppt_y</p:attrName>
                        </p:attrNameLst>
                      </p:cBhvr>
                      <p:tavLst>
                        <p:tav tm="0">
                          <p:val>
                            <p:strVal val="1+#ppt_h/2"/>
                          </p:val>
                        </p:tav>
                        <p:tav tm="100000">
                          <p:val>
                            <p:strVal val="#ppt_y"/>
                          </p:val>
                        </p:tav>
                      </p:tavLst>
                    </p:anim>
                  </p:childTnLst>
                </p:cTn>
              </p:par>
            </p:tnLst>
          </p:tmpl>
        </p:tmplLst>
      </p:bldP>
      <p:bldP spid="80" grpId="0" animBg="1"/>
      <p:bldP spid="81" grpId="0"/>
      <p:bldP spid="85" grpId="0" build="allAtOnce">
        <p:tmplLst>
          <p:tmpl lvl="1">
            <p:tnLst>
              <p:par>
                <p:cTn presetID="2" presetClass="entr" presetSubtype="1" decel="10000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500" fill="hold"/>
                        <p:tgtEl>
                          <p:spTgt spid="85"/>
                        </p:tgtEl>
                        <p:attrNameLst>
                          <p:attrName>ppt_x</p:attrName>
                        </p:attrNameLst>
                      </p:cBhvr>
                      <p:tavLst>
                        <p:tav tm="0">
                          <p:val>
                            <p:strVal val="#ppt_x"/>
                          </p:val>
                        </p:tav>
                        <p:tav tm="100000">
                          <p:val>
                            <p:strVal val="#ppt_x"/>
                          </p:val>
                        </p:tav>
                      </p:tavLst>
                    </p:anim>
                    <p:anim calcmode="lin" valueType="num">
                      <p:cBhvr additive="base">
                        <p:cTn dur="500" fill="hold"/>
                        <p:tgtEl>
                          <p:spTgt spid="85"/>
                        </p:tgtEl>
                        <p:attrNameLst>
                          <p:attrName>ppt_y</p:attrName>
                        </p:attrNameLst>
                      </p:cBhvr>
                      <p:tavLst>
                        <p:tav tm="0">
                          <p:val>
                            <p:strVal val="0-#ppt_h/2"/>
                          </p:val>
                        </p:tav>
                        <p:tav tm="100000">
                          <p:val>
                            <p:strVal val="#ppt_y"/>
                          </p:val>
                        </p:tav>
                      </p:tavLst>
                    </p:anim>
                  </p:childTnLst>
                </p:cTn>
              </p:par>
            </p:tnLst>
          </p:tmpl>
        </p:tmplLst>
      </p:bldP>
      <p:bldP spid="87" grpId="0" build="p">
        <p:tmplLst>
          <p:tmpl lvl="1">
            <p:tnLst>
              <p:par>
                <p:cTn presetID="2" presetClass="entr" presetSubtype="4" decel="100000" fill="hold" nodeType="after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500" fill="hold"/>
                        <p:tgtEl>
                          <p:spTgt spid="87"/>
                        </p:tgtEl>
                        <p:attrNameLst>
                          <p:attrName>ppt_x</p:attrName>
                        </p:attrNameLst>
                      </p:cBhvr>
                      <p:tavLst>
                        <p:tav tm="0">
                          <p:val>
                            <p:strVal val="#ppt_x"/>
                          </p:val>
                        </p:tav>
                        <p:tav tm="100000">
                          <p:val>
                            <p:strVal val="#ppt_x"/>
                          </p:val>
                        </p:tav>
                      </p:tavLst>
                    </p:anim>
                    <p:anim calcmode="lin" valueType="num">
                      <p:cBhvr additive="base">
                        <p:cTn dur="500" fill="hold"/>
                        <p:tgtEl>
                          <p:spTgt spid="87"/>
                        </p:tgtEl>
                        <p:attrNameLst>
                          <p:attrName>ppt_y</p:attrName>
                        </p:attrNameLst>
                      </p:cBhvr>
                      <p:tavLst>
                        <p:tav tm="0">
                          <p:val>
                            <p:strVal val="1+#ppt_h/2"/>
                          </p:val>
                        </p:tav>
                        <p:tav tm="100000">
                          <p:val>
                            <p:strVal val="#ppt_y"/>
                          </p:val>
                        </p:tav>
                      </p:tavLst>
                    </p:anim>
                  </p:childTnLst>
                </p:cTn>
              </p:par>
            </p:tnLst>
          </p:tmpl>
        </p:tmplLst>
      </p:bldP>
      <p:bldP spid="88" grpId="0" build="p">
        <p:tmplLst>
          <p:tmpl lvl="1">
            <p:tnLst>
              <p:par>
                <p:cTn presetID="2" presetClass="entr" presetSubtype="4" decel="100000" fill="hold" nodeType="withEffect">
                  <p:stCondLst>
                    <p:cond delay="25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500" fill="hold"/>
                        <p:tgtEl>
                          <p:spTgt spid="88"/>
                        </p:tgtEl>
                        <p:attrNameLst>
                          <p:attrName>ppt_x</p:attrName>
                        </p:attrNameLst>
                      </p:cBhvr>
                      <p:tavLst>
                        <p:tav tm="0">
                          <p:val>
                            <p:strVal val="#ppt_x"/>
                          </p:val>
                        </p:tav>
                        <p:tav tm="100000">
                          <p:val>
                            <p:strVal val="#ppt_x"/>
                          </p:val>
                        </p:tav>
                      </p:tavLst>
                    </p:anim>
                    <p:anim calcmode="lin" valueType="num">
                      <p:cBhvr additive="base">
                        <p:cTn dur="500" fill="hold"/>
                        <p:tgtEl>
                          <p:spTgt spid="88"/>
                        </p:tgtEl>
                        <p:attrNameLst>
                          <p:attrName>ppt_y</p:attrName>
                        </p:attrNameLst>
                      </p:cBhvr>
                      <p:tavLst>
                        <p:tav tm="0">
                          <p:val>
                            <p:strVal val="1+#ppt_h/2"/>
                          </p:val>
                        </p:tav>
                        <p:tav tm="100000">
                          <p:val>
                            <p:strVal val="#ppt_y"/>
                          </p:val>
                        </p:tav>
                      </p:tavLst>
                    </p:anim>
                  </p:childTnLst>
                </p:cTn>
              </p:par>
            </p:tnLst>
          </p:tmpl>
        </p:tmplLst>
      </p:bldP>
      <p:bldP spid="89" grpId="0" animBg="1"/>
      <p:bldP spid="90" grpId="0"/>
      <p:bldP spid="94" grpId="0" build="allAtOnce">
        <p:tmplLst>
          <p:tmpl lvl="1">
            <p:tnLst>
              <p:par>
                <p:cTn presetID="2" presetClass="entr" presetSubtype="1" decel="100000" fill="hold" nodeType="withEffect">
                  <p:stCondLst>
                    <p:cond delay="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500" fill="hold"/>
                        <p:tgtEl>
                          <p:spTgt spid="94"/>
                        </p:tgtEl>
                        <p:attrNameLst>
                          <p:attrName>ppt_x</p:attrName>
                        </p:attrNameLst>
                      </p:cBhvr>
                      <p:tavLst>
                        <p:tav tm="0">
                          <p:val>
                            <p:strVal val="#ppt_x"/>
                          </p:val>
                        </p:tav>
                        <p:tav tm="100000">
                          <p:val>
                            <p:strVal val="#ppt_x"/>
                          </p:val>
                        </p:tav>
                      </p:tavLst>
                    </p:anim>
                    <p:anim calcmode="lin" valueType="num">
                      <p:cBhvr additive="base">
                        <p:cTn dur="500" fill="hold"/>
                        <p:tgtEl>
                          <p:spTgt spid="94"/>
                        </p:tgtEl>
                        <p:attrNameLst>
                          <p:attrName>ppt_y</p:attrName>
                        </p:attrNameLst>
                      </p:cBhvr>
                      <p:tavLst>
                        <p:tav tm="0">
                          <p:val>
                            <p:strVal val="0-#ppt_h/2"/>
                          </p:val>
                        </p:tav>
                        <p:tav tm="100000">
                          <p:val>
                            <p:strVal val="#ppt_y"/>
                          </p:val>
                        </p:tav>
                      </p:tavLst>
                    </p:anim>
                  </p:childTnLst>
                </p:cTn>
              </p:par>
            </p:tnLst>
          </p:tmpl>
        </p:tmplLst>
      </p:bldP>
      <p:bldP spid="96" grpId="0" build="p">
        <p:tmplLst>
          <p:tmpl lvl="1">
            <p:tnLst>
              <p:par>
                <p:cTn presetID="2" presetClass="entr" presetSubtype="4" decel="100000" fill="hold" nodeType="afterEffect">
                  <p:stCondLst>
                    <p:cond delay="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500" fill="hold"/>
                        <p:tgtEl>
                          <p:spTgt spid="96"/>
                        </p:tgtEl>
                        <p:attrNameLst>
                          <p:attrName>ppt_x</p:attrName>
                        </p:attrNameLst>
                      </p:cBhvr>
                      <p:tavLst>
                        <p:tav tm="0">
                          <p:val>
                            <p:strVal val="#ppt_x"/>
                          </p:val>
                        </p:tav>
                        <p:tav tm="100000">
                          <p:val>
                            <p:strVal val="#ppt_x"/>
                          </p:val>
                        </p:tav>
                      </p:tavLst>
                    </p:anim>
                    <p:anim calcmode="lin" valueType="num">
                      <p:cBhvr additive="base">
                        <p:cTn dur="500" fill="hold"/>
                        <p:tgtEl>
                          <p:spTgt spid="96"/>
                        </p:tgtEl>
                        <p:attrNameLst>
                          <p:attrName>ppt_y</p:attrName>
                        </p:attrNameLst>
                      </p:cBhvr>
                      <p:tavLst>
                        <p:tav tm="0">
                          <p:val>
                            <p:strVal val="1+#ppt_h/2"/>
                          </p:val>
                        </p:tav>
                        <p:tav tm="100000">
                          <p:val>
                            <p:strVal val="#ppt_y"/>
                          </p:val>
                        </p:tav>
                      </p:tavLst>
                    </p:anim>
                  </p:childTnLst>
                </p:cTn>
              </p:par>
            </p:tnLst>
          </p:tmpl>
        </p:tmplLst>
      </p:bldP>
      <p:bldP spid="97" grpId="0" build="p">
        <p:tmplLst>
          <p:tmpl lvl="1">
            <p:tnLst>
              <p:par>
                <p:cTn presetID="2" presetClass="entr" presetSubtype="4" decel="100000" fill="hold" nodeType="withEffect">
                  <p:stCondLst>
                    <p:cond delay="250"/>
                  </p:stCondLst>
                  <p:childTnLst>
                    <p:set>
                      <p:cBhvr>
                        <p:cTn dur="1" fill="hold">
                          <p:stCondLst>
                            <p:cond delay="0"/>
                          </p:stCondLst>
                        </p:cTn>
                        <p:tgtEl>
                          <p:spTgt spid="97"/>
                        </p:tgtEl>
                        <p:attrNameLst>
                          <p:attrName>style.visibility</p:attrName>
                        </p:attrNameLst>
                      </p:cBhvr>
                      <p:to>
                        <p:strVal val="visible"/>
                      </p:to>
                    </p:set>
                    <p:anim calcmode="lin" valueType="num">
                      <p:cBhvr additive="base">
                        <p:cTn dur="500" fill="hold"/>
                        <p:tgtEl>
                          <p:spTgt spid="97"/>
                        </p:tgtEl>
                        <p:attrNameLst>
                          <p:attrName>ppt_x</p:attrName>
                        </p:attrNameLst>
                      </p:cBhvr>
                      <p:tavLst>
                        <p:tav tm="0">
                          <p:val>
                            <p:strVal val="#ppt_x"/>
                          </p:val>
                        </p:tav>
                        <p:tav tm="100000">
                          <p:val>
                            <p:strVal val="#ppt_x"/>
                          </p:val>
                        </p:tav>
                      </p:tavLst>
                    </p:anim>
                    <p:anim calcmode="lin" valueType="num">
                      <p:cBhvr additive="base">
                        <p:cTn dur="500" fill="hold"/>
                        <p:tgtEl>
                          <p:spTgt spid="97"/>
                        </p:tgtEl>
                        <p:attrNameLst>
                          <p:attrName>ppt_y</p:attrName>
                        </p:attrNameLst>
                      </p:cBhvr>
                      <p:tavLst>
                        <p:tav tm="0">
                          <p:val>
                            <p:strVal val="1+#ppt_h/2"/>
                          </p:val>
                        </p:tav>
                        <p:tav tm="100000">
                          <p:val>
                            <p:strVal val="#ppt_y"/>
                          </p:val>
                        </p:tav>
                      </p:tavLst>
                    </p:anim>
                  </p:childTnLst>
                </p:cTn>
              </p:par>
            </p:tnLst>
          </p:tmpl>
        </p:tmplLst>
      </p:bldP>
      <p:bldP spid="98" grpId="0" animBg="1"/>
      <p:bldP spid="99" grpId="0"/>
      <p:bldP spid="103" grpId="0" build="allAtOnce">
        <p:tmplLst>
          <p:tmpl lvl="1">
            <p:tnLst>
              <p:par>
                <p:cTn presetID="2" presetClass="entr" presetSubtype="1" decel="100000" fill="hold" nodeType="withEffect">
                  <p:stCondLst>
                    <p:cond delay="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500" fill="hold"/>
                        <p:tgtEl>
                          <p:spTgt spid="103"/>
                        </p:tgtEl>
                        <p:attrNameLst>
                          <p:attrName>ppt_x</p:attrName>
                        </p:attrNameLst>
                      </p:cBhvr>
                      <p:tavLst>
                        <p:tav tm="0">
                          <p:val>
                            <p:strVal val="#ppt_x"/>
                          </p:val>
                        </p:tav>
                        <p:tav tm="100000">
                          <p:val>
                            <p:strVal val="#ppt_x"/>
                          </p:val>
                        </p:tav>
                      </p:tavLst>
                    </p:anim>
                    <p:anim calcmode="lin" valueType="num">
                      <p:cBhvr additive="base">
                        <p:cTn dur="500" fill="hold"/>
                        <p:tgtEl>
                          <p:spTgt spid="103"/>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grpSp>
        <p:nvGrpSpPr>
          <p:cNvPr id="27" name="グループ化 26"/>
          <p:cNvGrpSpPr/>
          <p:nvPr userDrawn="1"/>
        </p:nvGrpSpPr>
        <p:grpSpPr>
          <a:xfrm>
            <a:off x="8208468" y="3693411"/>
            <a:ext cx="2976589" cy="2279917"/>
            <a:chOff x="1438350" y="5540049"/>
            <a:chExt cx="4464496" cy="3419875"/>
          </a:xfrm>
        </p:grpSpPr>
        <p:sp>
          <p:nvSpPr>
            <p:cNvPr id="28" name="正方形/長方形 27"/>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29" name="二等辺三角形 28"/>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grpSp>
        <p:nvGrpSpPr>
          <p:cNvPr id="23" name="グループ化 22"/>
          <p:cNvGrpSpPr/>
          <p:nvPr userDrawn="1"/>
        </p:nvGrpSpPr>
        <p:grpSpPr>
          <a:xfrm>
            <a:off x="4607764" y="3693411"/>
            <a:ext cx="2976589" cy="2279917"/>
            <a:chOff x="1438350" y="5540049"/>
            <a:chExt cx="4464496" cy="3419875"/>
          </a:xfrm>
        </p:grpSpPr>
        <p:sp>
          <p:nvSpPr>
            <p:cNvPr id="25" name="正方形/長方形 24"/>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26" name="二等辺三角形 25"/>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grpSp>
        <p:nvGrpSpPr>
          <p:cNvPr id="6" name="グループ化 5"/>
          <p:cNvGrpSpPr/>
          <p:nvPr userDrawn="1"/>
        </p:nvGrpSpPr>
        <p:grpSpPr>
          <a:xfrm>
            <a:off x="958984" y="3693411"/>
            <a:ext cx="2976589" cy="2279917"/>
            <a:chOff x="1438350" y="5540049"/>
            <a:chExt cx="4464496" cy="3419875"/>
          </a:xfrm>
        </p:grpSpPr>
        <p:sp>
          <p:nvSpPr>
            <p:cNvPr id="20" name="正方形/長方形 19"/>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21" name="二等辺三角形 20"/>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D93B8291-C40D-405A-869E-9EA0EBBA5CF9}"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正方形/長方形 7"/>
          <p:cNvSpPr/>
          <p:nvPr userDrawn="1"/>
        </p:nvSpPr>
        <p:spPr>
          <a:xfrm>
            <a:off x="106" y="3392996"/>
            <a:ext cx="12191894" cy="72008"/>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4" name="円/楕円 3"/>
          <p:cNvSpPr/>
          <p:nvPr userDrawn="1"/>
        </p:nvSpPr>
        <p:spPr>
          <a:xfrm>
            <a:off x="2255240" y="3236992"/>
            <a:ext cx="384076" cy="384043"/>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10" name="円/楕円 9"/>
          <p:cNvSpPr/>
          <p:nvPr userDrawn="1"/>
        </p:nvSpPr>
        <p:spPr>
          <a:xfrm>
            <a:off x="5903433" y="3236992"/>
            <a:ext cx="384076" cy="384043"/>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12" name="円/楕円 11"/>
          <p:cNvSpPr/>
          <p:nvPr userDrawn="1"/>
        </p:nvSpPr>
        <p:spPr>
          <a:xfrm>
            <a:off x="9504674" y="3236992"/>
            <a:ext cx="384076" cy="384043"/>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14" name="テキスト プレースホルダー 11"/>
          <p:cNvSpPr>
            <a:spLocks noGrp="1"/>
          </p:cNvSpPr>
          <p:nvPr>
            <p:ph type="body" sz="quarter" idx="33" hasCustomPrompt="1"/>
          </p:nvPr>
        </p:nvSpPr>
        <p:spPr>
          <a:xfrm>
            <a:off x="1007041" y="2024844"/>
            <a:ext cx="2928579" cy="1152128"/>
          </a:xfrm>
        </p:spPr>
        <p:txBody>
          <a:bodyPr anchor="ctr">
            <a:noAutofit/>
          </a:bodyPr>
          <a:lstStyle>
            <a:lvl1pPr algn="ctr">
              <a:defRPr sz="10000">
                <a:solidFill>
                  <a:schemeClr val="bg2">
                    <a:alpha val="50000"/>
                  </a:schemeClr>
                </a:solidFill>
                <a:latin typeface="UTM Avo" panose="02040603050506020204" pitchFamily="18" charset="0"/>
              </a:defRPr>
            </a:lvl1pPr>
          </a:lstStyle>
          <a:p>
            <a:pPr lvl="0"/>
            <a:r>
              <a:rPr lang="en-US" altLang="ja-JP" dirty="0"/>
              <a:t>0000</a:t>
            </a:r>
            <a:endParaRPr lang="en-US" dirty="0"/>
          </a:p>
        </p:txBody>
      </p:sp>
      <p:sp>
        <p:nvSpPr>
          <p:cNvPr id="15" name="テキスト プレースホルダー 11"/>
          <p:cNvSpPr>
            <a:spLocks noGrp="1"/>
          </p:cNvSpPr>
          <p:nvPr>
            <p:ph type="body" sz="quarter" idx="34" hasCustomPrompt="1"/>
          </p:nvPr>
        </p:nvSpPr>
        <p:spPr>
          <a:xfrm>
            <a:off x="4631246" y="2024844"/>
            <a:ext cx="2928579" cy="1152128"/>
          </a:xfrm>
        </p:spPr>
        <p:txBody>
          <a:bodyPr anchor="ctr">
            <a:noAutofit/>
          </a:bodyPr>
          <a:lstStyle>
            <a:lvl1pPr algn="ctr">
              <a:defRPr sz="10000">
                <a:solidFill>
                  <a:schemeClr val="bg2">
                    <a:alpha val="50000"/>
                  </a:schemeClr>
                </a:solidFill>
                <a:latin typeface="UTM Avo" panose="02040603050506020204" pitchFamily="18" charset="0"/>
              </a:defRPr>
            </a:lvl1pPr>
          </a:lstStyle>
          <a:p>
            <a:pPr lvl="0"/>
            <a:r>
              <a:rPr lang="en-US" altLang="ja-JP" dirty="0"/>
              <a:t>0000</a:t>
            </a:r>
            <a:endParaRPr lang="en-US" dirty="0"/>
          </a:p>
        </p:txBody>
      </p:sp>
      <p:sp>
        <p:nvSpPr>
          <p:cNvPr id="16" name="テキスト プレースホルダー 11"/>
          <p:cNvSpPr>
            <a:spLocks noGrp="1"/>
          </p:cNvSpPr>
          <p:nvPr>
            <p:ph type="body" sz="quarter" idx="35" hasCustomPrompt="1"/>
          </p:nvPr>
        </p:nvSpPr>
        <p:spPr>
          <a:xfrm>
            <a:off x="8256491" y="2024844"/>
            <a:ext cx="2928579" cy="1152128"/>
          </a:xfrm>
        </p:spPr>
        <p:txBody>
          <a:bodyPr anchor="ctr">
            <a:noAutofit/>
          </a:bodyPr>
          <a:lstStyle>
            <a:lvl1pPr algn="ctr">
              <a:defRPr sz="10000">
                <a:solidFill>
                  <a:schemeClr val="bg2">
                    <a:alpha val="50000"/>
                  </a:schemeClr>
                </a:solidFill>
                <a:latin typeface="UTM Avo" panose="02040603050506020204" pitchFamily="18" charset="0"/>
              </a:defRPr>
            </a:lvl1pPr>
          </a:lstStyle>
          <a:p>
            <a:pPr lvl="0"/>
            <a:r>
              <a:rPr lang="en-US" altLang="ja-JP" dirty="0"/>
              <a:t>0000</a:t>
            </a:r>
            <a:endParaRPr lang="en-US" dirty="0"/>
          </a:p>
        </p:txBody>
      </p:sp>
      <p:sp>
        <p:nvSpPr>
          <p:cNvPr id="19" name="テキスト プレースホルダー 11"/>
          <p:cNvSpPr>
            <a:spLocks noGrp="1"/>
          </p:cNvSpPr>
          <p:nvPr>
            <p:ph type="body" sz="quarter" idx="15" hasCustomPrompt="1"/>
          </p:nvPr>
        </p:nvSpPr>
        <p:spPr>
          <a:xfrm>
            <a:off x="1006994" y="4005064"/>
            <a:ext cx="2880570" cy="1872208"/>
          </a:xfrm>
        </p:spPr>
        <p:txBody>
          <a:bodyPr anchor="ctr">
            <a:noAutofit/>
          </a:bodyPr>
          <a:lstStyle>
            <a:lvl1pPr marL="227179" indent="-227179" algn="l">
              <a:buClr>
                <a:schemeClr val="accent1"/>
              </a:buClr>
              <a:buFont typeface="Wingdings" panose="05000000000000000000" pitchFamily="2" charset="2"/>
              <a:buChar char="q"/>
              <a:defRPr sz="1600">
                <a:solidFill>
                  <a:schemeClr val="bg1"/>
                </a:solidFill>
                <a:latin typeface="UTM Avo" panose="02040603050506020204" pitchFamily="18" charset="0"/>
              </a:defRPr>
            </a:lvl1pPr>
          </a:lstStyle>
          <a:p>
            <a:pPr lvl="0"/>
            <a:r>
              <a:rPr lang="en-US" altLang="ja-JP" dirty="0"/>
              <a:t>Item</a:t>
            </a:r>
          </a:p>
          <a:p>
            <a:pPr lvl="0"/>
            <a:r>
              <a:rPr lang="en-US" altLang="ja-JP" dirty="0"/>
              <a:t>Item</a:t>
            </a:r>
            <a:endParaRPr lang="en-US" dirty="0"/>
          </a:p>
        </p:txBody>
      </p:sp>
      <p:sp>
        <p:nvSpPr>
          <p:cNvPr id="22" name="テキスト プレースホルダー 11"/>
          <p:cNvSpPr>
            <a:spLocks noGrp="1"/>
          </p:cNvSpPr>
          <p:nvPr>
            <p:ph type="body" sz="quarter" idx="37" hasCustomPrompt="1"/>
          </p:nvPr>
        </p:nvSpPr>
        <p:spPr>
          <a:xfrm>
            <a:off x="4655766" y="4005064"/>
            <a:ext cx="2880571" cy="1872208"/>
          </a:xfrm>
        </p:spPr>
        <p:txBody>
          <a:bodyPr anchor="ctr">
            <a:noAutofit/>
          </a:bodyPr>
          <a:lstStyle>
            <a:lvl1pPr marL="227179" indent="-227179" algn="l">
              <a:buClr>
                <a:schemeClr val="accent1"/>
              </a:buClr>
              <a:buFont typeface="Wingdings" panose="05000000000000000000" pitchFamily="2" charset="2"/>
              <a:buChar char="q"/>
              <a:defRPr sz="1600">
                <a:solidFill>
                  <a:schemeClr val="bg1"/>
                </a:solidFill>
                <a:latin typeface="UTM Avo" panose="02040603050506020204" pitchFamily="18" charset="0"/>
              </a:defRPr>
            </a:lvl1pPr>
          </a:lstStyle>
          <a:p>
            <a:pPr lvl="0"/>
            <a:r>
              <a:rPr lang="en-US" altLang="ja-JP" dirty="0"/>
              <a:t>Item </a:t>
            </a:r>
          </a:p>
          <a:p>
            <a:pPr lvl="0"/>
            <a:r>
              <a:rPr lang="en-US" altLang="ja-JP" dirty="0"/>
              <a:t>Item</a:t>
            </a:r>
            <a:endParaRPr lang="en-US" dirty="0"/>
          </a:p>
        </p:txBody>
      </p:sp>
      <p:sp>
        <p:nvSpPr>
          <p:cNvPr id="24" name="テキスト プレースホルダー 11"/>
          <p:cNvSpPr>
            <a:spLocks noGrp="1"/>
          </p:cNvSpPr>
          <p:nvPr>
            <p:ph type="body" sz="quarter" idx="39" hasCustomPrompt="1"/>
          </p:nvPr>
        </p:nvSpPr>
        <p:spPr>
          <a:xfrm>
            <a:off x="8256428" y="4005064"/>
            <a:ext cx="2880570" cy="1872208"/>
          </a:xfrm>
        </p:spPr>
        <p:txBody>
          <a:bodyPr anchor="ctr">
            <a:noAutofit/>
          </a:bodyPr>
          <a:lstStyle>
            <a:lvl1pPr marL="227179" indent="-227179" algn="l">
              <a:buClr>
                <a:schemeClr val="accent1"/>
              </a:buClr>
              <a:buFont typeface="Wingdings" panose="05000000000000000000" pitchFamily="2" charset="2"/>
              <a:buChar char="q"/>
              <a:defRPr sz="1600">
                <a:solidFill>
                  <a:schemeClr val="bg1"/>
                </a:solidFill>
                <a:latin typeface="UTM Avo" panose="02040603050506020204" pitchFamily="18" charset="0"/>
              </a:defRPr>
            </a:lvl1pPr>
          </a:lstStyle>
          <a:p>
            <a:pPr lvl="0"/>
            <a:r>
              <a:rPr lang="en-US" altLang="ja-JP" dirty="0"/>
              <a:t>Item</a:t>
            </a:r>
          </a:p>
          <a:p>
            <a:pPr lvl="0"/>
            <a:r>
              <a:rPr lang="en-US" altLang="ja-JP" dirty="0"/>
              <a:t>Item</a:t>
            </a:r>
            <a:endParaRPr lang="en-US" dirty="0"/>
          </a:p>
        </p:txBody>
      </p:sp>
    </p:spTree>
    <p:extLst>
      <p:ext uri="{BB962C8B-B14F-4D97-AF65-F5344CB8AC3E}">
        <p14:creationId xmlns:p14="http://schemas.microsoft.com/office/powerpoint/2010/main" val="100698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 presetClass="entr" presetSubtype="1" decel="100000" fill="hold" grpId="0" nodeType="withEffect">
                                  <p:stCondLst>
                                    <p:cond delay="25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8" decel="100000" fill="hold" grpId="0" nodeType="withEffect">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500"/>
                                  </p:stCondLst>
                                  <p:childTnLst>
                                    <p:set>
                                      <p:cBhvr>
                                        <p:cTn id="25" dur="1" fill="hold">
                                          <p:stCondLst>
                                            <p:cond delay="0"/>
                                          </p:stCondLst>
                                        </p:cTn>
                                        <p:tgtEl>
                                          <p:spTgt spid="19">
                                            <p:txEl>
                                              <p:pRg st="1" end="1"/>
                                            </p:txEl>
                                          </p:spTgt>
                                        </p:tgtEl>
                                        <p:attrNameLst>
                                          <p:attrName>style.visibility</p:attrName>
                                        </p:attrNameLst>
                                      </p:cBhvr>
                                      <p:to>
                                        <p:strVal val="visible"/>
                                      </p:to>
                                    </p:set>
                                    <p:anim calcmode="lin" valueType="num">
                                      <p:cBhvr additive="base">
                                        <p:cTn id="26"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9">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5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1" decel="100000" fill="hold" grpId="0" nodeType="afterEffect">
                                  <p:stCondLst>
                                    <p:cond delay="50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8" decel="100000" fill="hold" grpId="0" nodeType="withEffect">
                                  <p:stCondLst>
                                    <p:cond delay="5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0-#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4" decel="100000" fill="hold" grpId="0" nodeType="withEffect">
                                  <p:stCondLst>
                                    <p:cond delay="750"/>
                                  </p:stCondLst>
                                  <p:childTnLst>
                                    <p:set>
                                      <p:cBhvr>
                                        <p:cTn id="42" dur="1" fill="hold">
                                          <p:stCondLst>
                                            <p:cond delay="0"/>
                                          </p:stCondLst>
                                        </p:cTn>
                                        <p:tgtEl>
                                          <p:spTgt spid="22">
                                            <p:txEl>
                                              <p:pRg st="0" end="0"/>
                                            </p:txEl>
                                          </p:spTgt>
                                        </p:tgtEl>
                                        <p:attrNameLst>
                                          <p:attrName>style.visibility</p:attrName>
                                        </p:attrNameLst>
                                      </p:cBhvr>
                                      <p:to>
                                        <p:strVal val="visible"/>
                                      </p:to>
                                    </p:set>
                                    <p:anim calcmode="lin" valueType="num">
                                      <p:cBhvr additive="base">
                                        <p:cTn id="4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750"/>
                                  </p:stCondLst>
                                  <p:childTnLst>
                                    <p:set>
                                      <p:cBhvr>
                                        <p:cTn id="46" dur="1" fill="hold">
                                          <p:stCondLst>
                                            <p:cond delay="0"/>
                                          </p:stCondLst>
                                        </p:cTn>
                                        <p:tgtEl>
                                          <p:spTgt spid="22">
                                            <p:txEl>
                                              <p:pRg st="1" end="1"/>
                                            </p:txEl>
                                          </p:spTgt>
                                        </p:tgtEl>
                                        <p:attrNameLst>
                                          <p:attrName>style.visibility</p:attrName>
                                        </p:attrNameLst>
                                      </p:cBhvr>
                                      <p:to>
                                        <p:strVal val="visible"/>
                                      </p:to>
                                    </p:set>
                                    <p:anim calcmode="lin" valueType="num">
                                      <p:cBhvr additive="base">
                                        <p:cTn id="47"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75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par>
                          <p:cTn id="53" fill="hold">
                            <p:stCondLst>
                              <p:cond delay="2750"/>
                            </p:stCondLst>
                            <p:childTnLst>
                              <p:par>
                                <p:cTn id="54" presetID="2" presetClass="entr" presetSubtype="1" decel="100000" fill="hold" grpId="0" nodeType="afterEffect">
                                  <p:stCondLst>
                                    <p:cond delay="500"/>
                                  </p:stCondLst>
                                  <p:childTnLst>
                                    <p:set>
                                      <p:cBhvr>
                                        <p:cTn id="55" dur="1" fill="hold">
                                          <p:stCondLst>
                                            <p:cond delay="0"/>
                                          </p:stCondLst>
                                        </p:cTn>
                                        <p:tgtEl>
                                          <p:spTgt spid="16">
                                            <p:txEl>
                                              <p:pRg st="0" end="0"/>
                                            </p:txEl>
                                          </p:spTgt>
                                        </p:tgtEl>
                                        <p:attrNameLst>
                                          <p:attrName>style.visibility</p:attrName>
                                        </p:attrNameLst>
                                      </p:cBhvr>
                                      <p:to>
                                        <p:strVal val="visible"/>
                                      </p:to>
                                    </p:set>
                                    <p:anim calcmode="lin" valueType="num">
                                      <p:cBhvr additive="base">
                                        <p:cTn id="56"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6">
                                            <p:txEl>
                                              <p:pRg st="0" end="0"/>
                                            </p:txEl>
                                          </p:spTgt>
                                        </p:tgtEl>
                                        <p:attrNameLst>
                                          <p:attrName>ppt_y</p:attrName>
                                        </p:attrNameLst>
                                      </p:cBhvr>
                                      <p:tavLst>
                                        <p:tav tm="0">
                                          <p:val>
                                            <p:strVal val="0-#ppt_h/2"/>
                                          </p:val>
                                        </p:tav>
                                        <p:tav tm="100000">
                                          <p:val>
                                            <p:strVal val="#ppt_y"/>
                                          </p:val>
                                        </p:tav>
                                      </p:tavLst>
                                    </p:anim>
                                  </p:childTnLst>
                                </p:cTn>
                              </p:par>
                              <p:par>
                                <p:cTn id="58" presetID="2" presetClass="entr" presetSubtype="8" decel="100000" fill="hold" grpId="0" nodeType="withEffect">
                                  <p:stCondLst>
                                    <p:cond delay="50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0-#ppt_w/2"/>
                                          </p:val>
                                        </p:tav>
                                        <p:tav tm="100000">
                                          <p:val>
                                            <p:strVal val="#ppt_x"/>
                                          </p:val>
                                        </p:tav>
                                      </p:tavLst>
                                    </p:anim>
                                    <p:anim calcmode="lin" valueType="num">
                                      <p:cBhvr additive="base">
                                        <p:cTn id="61" dur="500" fill="hold"/>
                                        <p:tgtEl>
                                          <p:spTgt spid="12"/>
                                        </p:tgtEl>
                                        <p:attrNameLst>
                                          <p:attrName>ppt_y</p:attrName>
                                        </p:attrNameLst>
                                      </p:cBhvr>
                                      <p:tavLst>
                                        <p:tav tm="0">
                                          <p:val>
                                            <p:strVal val="#ppt_y"/>
                                          </p:val>
                                        </p:tav>
                                        <p:tav tm="100000">
                                          <p:val>
                                            <p:strVal val="#ppt_y"/>
                                          </p:val>
                                        </p:tav>
                                      </p:tavLst>
                                    </p:anim>
                                  </p:childTnLst>
                                </p:cTn>
                              </p:par>
                              <p:par>
                                <p:cTn id="62" presetID="2" presetClass="entr" presetSubtype="4" decel="100000" fill="hold" grpId="0" nodeType="withEffect">
                                  <p:stCondLst>
                                    <p:cond delay="750"/>
                                  </p:stCondLst>
                                  <p:childTnLst>
                                    <p:set>
                                      <p:cBhvr>
                                        <p:cTn id="63" dur="1" fill="hold">
                                          <p:stCondLst>
                                            <p:cond delay="0"/>
                                          </p:stCondLst>
                                        </p:cTn>
                                        <p:tgtEl>
                                          <p:spTgt spid="24">
                                            <p:txEl>
                                              <p:pRg st="0" end="0"/>
                                            </p:txEl>
                                          </p:spTgt>
                                        </p:tgtEl>
                                        <p:attrNameLst>
                                          <p:attrName>style.visibility</p:attrName>
                                        </p:attrNameLst>
                                      </p:cBhvr>
                                      <p:to>
                                        <p:strVal val="visible"/>
                                      </p:to>
                                    </p:set>
                                    <p:anim calcmode="lin" valueType="num">
                                      <p:cBhvr additive="base">
                                        <p:cTn id="64"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66" presetID="2" presetClass="entr" presetSubtype="4" decel="100000" fill="hold" grpId="0" nodeType="withEffect">
                                  <p:stCondLst>
                                    <p:cond delay="750"/>
                                  </p:stCondLst>
                                  <p:childTnLst>
                                    <p:set>
                                      <p:cBhvr>
                                        <p:cTn id="67" dur="1" fill="hold">
                                          <p:stCondLst>
                                            <p:cond delay="0"/>
                                          </p:stCondLst>
                                        </p:cTn>
                                        <p:tgtEl>
                                          <p:spTgt spid="24">
                                            <p:txEl>
                                              <p:pRg st="1" end="1"/>
                                            </p:txEl>
                                          </p:spTgt>
                                        </p:tgtEl>
                                        <p:attrNameLst>
                                          <p:attrName>style.visibility</p:attrName>
                                        </p:attrNameLst>
                                      </p:cBhvr>
                                      <p:to>
                                        <p:strVal val="visible"/>
                                      </p:to>
                                    </p:set>
                                    <p:anim calcmode="lin" valueType="num">
                                      <p:cBhvr additive="base">
                                        <p:cTn id="6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70" presetID="2" presetClass="entr" presetSubtype="4" decel="100000" fill="hold" nodeType="withEffect">
                                  <p:stCondLst>
                                    <p:cond delay="75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4" grpId="0" animBg="1"/>
      <p:bldP spid="10" grpId="0" animBg="1"/>
      <p:bldP spid="12" grpId="0" animBg="1"/>
      <p:bldP spid="14" grpId="0" build="p">
        <p:tmplLst>
          <p:tmpl lvl="1">
            <p:tnLst>
              <p:par>
                <p:cTn presetID="2" presetClass="entr" presetSubtype="1"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P spid="15" grpId="0" build="p">
        <p:tmplLst>
          <p:tmpl lvl="1">
            <p:tnLst>
              <p:par>
                <p:cTn presetID="2" presetClass="entr" presetSubtype="1" decel="100000" fill="hold" nodeType="after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1" decel="100000" fill="hold" nodeType="after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19" grpId="0" build="allAtOnce">
        <p:tmplLst>
          <p:tmpl lvl="1">
            <p:tnLst>
              <p:par>
                <p:cTn presetID="2" presetClass="entr" presetSubtype="4" decel="10000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2" grpId="0" build="allAtOnce">
        <p:tmplLst>
          <p:tmpl lvl="1">
            <p:tnLst>
              <p:par>
                <p:cTn presetID="2" presetClass="entr" presetSubtype="4" decel="100000" fill="hold" nodeType="withEffect">
                  <p:stCondLst>
                    <p:cond delay="7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4" grpId="0" build="allAtOnce">
        <p:tmplLst>
          <p:tmpl lvl="1">
            <p:tnLst>
              <p:par>
                <p:cTn presetID="2" presetClass="entr" presetSubtype="4" decel="10000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10B45466-0827-46DB-A797-4841E32BDAF6}"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Tree>
    <p:extLst>
      <p:ext uri="{BB962C8B-B14F-4D97-AF65-F5344CB8AC3E}">
        <p14:creationId xmlns:p14="http://schemas.microsoft.com/office/powerpoint/2010/main" val="333900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No Content No footer">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7" name="図 8">
            <a:extLst>
              <a:ext uri="{FF2B5EF4-FFF2-40B4-BE49-F238E27FC236}">
                <a16:creationId xmlns:a16="http://schemas.microsoft.com/office/drawing/2014/main" xmlns="" id="{922B0696-3C27-4F5B-8221-731A56EEC9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37" y="2"/>
            <a:ext cx="744765" cy="750706"/>
          </a:xfrm>
          <a:prstGeom prst="rect">
            <a:avLst/>
          </a:prstGeom>
        </p:spPr>
      </p:pic>
      <p:pic>
        <p:nvPicPr>
          <p:cNvPr id="8" name="図 7">
            <a:extLst>
              <a:ext uri="{FF2B5EF4-FFF2-40B4-BE49-F238E27FC236}">
                <a16:creationId xmlns:a16="http://schemas.microsoft.com/office/drawing/2014/main" xmlns="" id="{ABB27E90-E60A-49B6-9E87-3D2F2C72B4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41187" y="6108796"/>
            <a:ext cx="744765" cy="750706"/>
          </a:xfrm>
          <a:prstGeom prst="rect">
            <a:avLst/>
          </a:prstGeom>
        </p:spPr>
      </p:pic>
      <p:sp>
        <p:nvSpPr>
          <p:cNvPr id="9" name="スライド番号プレースホルダー 5">
            <a:extLst>
              <a:ext uri="{FF2B5EF4-FFF2-40B4-BE49-F238E27FC236}">
                <a16:creationId xmlns:a16="http://schemas.microsoft.com/office/drawing/2014/main" xmlns="" id="{A4E93AF2-A389-4600-8602-AAE2EC75F3BE}"/>
              </a:ext>
            </a:extLst>
          </p:cNvPr>
          <p:cNvSpPr>
            <a:spLocks noGrp="1"/>
          </p:cNvSpPr>
          <p:nvPr>
            <p:ph type="sldNum" sz="quarter" idx="4"/>
          </p:nvPr>
        </p:nvSpPr>
        <p:spPr>
          <a:xfrm>
            <a:off x="11603594" y="6348952"/>
            <a:ext cx="588406" cy="566711"/>
          </a:xfrm>
          <a:prstGeom prst="rect">
            <a:avLst/>
          </a:prstGeom>
        </p:spPr>
        <p:txBody>
          <a:bodyPr vert="horz" lIns="108153" tIns="54100" rIns="108153" bIns="54100" rtlCol="0" anchor="ctr"/>
          <a:lstStyle>
            <a:lvl1pPr algn="r">
              <a:defRPr sz="1900">
                <a:solidFill>
                  <a:schemeClr val="tx1">
                    <a:alpha val="50000"/>
                  </a:schemeClr>
                </a:solidFill>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pic>
        <p:nvPicPr>
          <p:cNvPr id="10" name="Picture 9">
            <a:extLst>
              <a:ext uri="{FF2B5EF4-FFF2-40B4-BE49-F238E27FC236}">
                <a16:creationId xmlns:a16="http://schemas.microsoft.com/office/drawing/2014/main" xmlns="" id="{A8A55ABE-E115-48E1-9D1E-A99A7A4CC361}"/>
              </a:ext>
            </a:extLst>
          </p:cNvPr>
          <p:cNvPicPr>
            <a:picLocks noChangeAspect="1"/>
          </p:cNvPicPr>
          <p:nvPr userDrawn="1"/>
        </p:nvPicPr>
        <p:blipFill>
          <a:blip r:embed="rId4">
            <a:biLevel thresh="25000"/>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5884" y="28089"/>
            <a:ext cx="476763" cy="424580"/>
          </a:xfrm>
          <a:prstGeom prst="rect">
            <a:avLst/>
          </a:prstGeom>
        </p:spPr>
      </p:pic>
      <p:pic>
        <p:nvPicPr>
          <p:cNvPr id="12" name="図 6">
            <a:extLst>
              <a:ext uri="{FF2B5EF4-FFF2-40B4-BE49-F238E27FC236}">
                <a16:creationId xmlns:a16="http://schemas.microsoft.com/office/drawing/2014/main" xmlns="" id="{80F9DBB8-AE02-4EB9-BAA9-25A49DA6710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580" y="-16366"/>
            <a:ext cx="12192529" cy="6857703"/>
          </a:xfrm>
          <a:prstGeom prst="rect">
            <a:avLst/>
          </a:prstGeom>
          <a:solidFill>
            <a:schemeClr val="accent3">
              <a:lumMod val="50000"/>
              <a:alpha val="44000"/>
            </a:schemeClr>
          </a:solidFill>
        </p:spPr>
      </p:pic>
      <p:pic>
        <p:nvPicPr>
          <p:cNvPr id="13" name="図 12">
            <a:extLst>
              <a:ext uri="{FF2B5EF4-FFF2-40B4-BE49-F238E27FC236}">
                <a16:creationId xmlns:a16="http://schemas.microsoft.com/office/drawing/2014/main" xmlns="" id="{736051EB-3D3A-4921-9401-FA41665ADB1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5676" y="-82648"/>
            <a:ext cx="12079137" cy="1214373"/>
          </a:xfrm>
          <a:prstGeom prst="rect">
            <a:avLst/>
          </a:prstGeom>
        </p:spPr>
      </p:pic>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Tree>
    <p:extLst>
      <p:ext uri="{BB962C8B-B14F-4D97-AF65-F5344CB8AC3E}">
        <p14:creationId xmlns:p14="http://schemas.microsoft.com/office/powerpoint/2010/main" val="350301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2" presetClass="entr" presetSubtype="9" decel="10000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0-#ppt_h/2"/>
                                          </p:val>
                                        </p:tav>
                                        <p:tav tm="100000">
                                          <p:val>
                                            <p:strVal val="#ppt_y"/>
                                          </p:val>
                                        </p:tav>
                                      </p:tavLst>
                                    </p:anim>
                                  </p:childTnLst>
                                </p:cTn>
                              </p:par>
                              <p:par>
                                <p:cTn id="12" presetID="2" presetClass="entr" presetSubtype="6" decel="10000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6" decel="10000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9" decel="10000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A7B109-2444-4B61-BCCA-5700EC40998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A9F0603E-F15E-4339-81BB-3D1449FEE32E}"/>
              </a:ext>
            </a:extLst>
          </p:cNvPr>
          <p:cNvSpPr>
            <a:spLocks noGrp="1"/>
          </p:cNvSpPr>
          <p:nvPr>
            <p:ph type="dt" sz="half" idx="10"/>
          </p:nvPr>
        </p:nvSpPr>
        <p:spPr/>
        <p:txBody>
          <a:bodyPr/>
          <a:lstStyle/>
          <a:p>
            <a:fld id="{DB90B74F-F78B-4561-912E-62F4B6D996B4}" type="datetimeFigureOut">
              <a:rPr lang="vi-VN" smtClean="0"/>
              <a:t>26/10/2022</a:t>
            </a:fld>
            <a:endParaRPr lang="vi-VN"/>
          </a:p>
        </p:txBody>
      </p:sp>
      <p:sp>
        <p:nvSpPr>
          <p:cNvPr id="4" name="Footer Placeholder 3">
            <a:extLst>
              <a:ext uri="{FF2B5EF4-FFF2-40B4-BE49-F238E27FC236}">
                <a16:creationId xmlns:a16="http://schemas.microsoft.com/office/drawing/2014/main" xmlns="" id="{5A3B3D4E-09DA-4D15-BCAF-56B01C6A99A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302670AF-6C37-4188-9C0C-91F7EBAC0AAE}"/>
              </a:ext>
            </a:extLst>
          </p:cNvPr>
          <p:cNvSpPr>
            <a:spLocks noGrp="1"/>
          </p:cNvSpPr>
          <p:nvPr>
            <p:ph type="sldNum" sz="quarter" idx="12"/>
          </p:nvPr>
        </p:nvSpPr>
        <p:spPr/>
        <p:txBody>
          <a:bodyPr/>
          <a:lstStyle/>
          <a:p>
            <a:fld id="{A1900605-4BE1-4C39-ADCB-98420420FA0B}" type="slidenum">
              <a:rPr lang="vi-VN" smtClean="0"/>
              <a:t>‹#›</a:t>
            </a:fld>
            <a:endParaRPr lang="vi-VN"/>
          </a:p>
        </p:txBody>
      </p:sp>
    </p:spTree>
    <p:extLst>
      <p:ext uri="{BB962C8B-B14F-4D97-AF65-F5344CB8AC3E}">
        <p14:creationId xmlns:p14="http://schemas.microsoft.com/office/powerpoint/2010/main" val="32450240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 Column - No Cap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815E7244-B378-46C9-A920-09EA78F3FF44}"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3" name="テキスト プレースホルダー 11"/>
          <p:cNvSpPr>
            <a:spLocks noGrp="1"/>
          </p:cNvSpPr>
          <p:nvPr>
            <p:ph type="body" sz="quarter" idx="15" hasCustomPrompt="1"/>
          </p:nvPr>
        </p:nvSpPr>
        <p:spPr>
          <a:xfrm>
            <a:off x="622918" y="2084851"/>
            <a:ext cx="10946166" cy="3024336"/>
          </a:xfrm>
        </p:spPr>
        <p:txBody>
          <a:bodyPr anchor="ctr">
            <a:noAutofit/>
          </a:bodyPr>
          <a:lstStyle>
            <a:lvl1pPr algn="l">
              <a:spcBef>
                <a:spcPts val="733"/>
              </a:spcBef>
              <a:defRPr sz="1600">
                <a:solidFill>
                  <a:schemeClr val="bg1"/>
                </a:solidFill>
                <a:latin typeface="UTM Avo" panose="02040603050506020204" pitchFamily="18" charset="0"/>
              </a:defRPr>
            </a:lvl1pPr>
          </a:lstStyle>
          <a:p>
            <a:pPr lvl="0"/>
            <a:r>
              <a:rPr lang="en-US" altLang="ja-JP" dirty="0"/>
              <a:t>Text Here</a:t>
            </a: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Tree>
    <p:extLst>
      <p:ext uri="{BB962C8B-B14F-4D97-AF65-F5344CB8AC3E}">
        <p14:creationId xmlns:p14="http://schemas.microsoft.com/office/powerpoint/2010/main" val="275284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59291953-D46F-482E-B879-235A71D8522F}"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622918" y="2564968"/>
            <a:ext cx="10896966" cy="431767"/>
          </a:xfrm>
        </p:spPr>
        <p:txBody>
          <a:bodyPr anchor="ctr">
            <a:noAutofit/>
          </a:bodyPr>
          <a:lstStyle>
            <a:lvl1pPr algn="ct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622918" y="2996964"/>
            <a:ext cx="10896966" cy="1536171"/>
          </a:xfrm>
        </p:spPr>
        <p:txBody>
          <a:bodyPr anchor="t">
            <a:noAutofit/>
          </a:bodyPr>
          <a:lstStyle>
            <a:lvl1pPr algn="ctr">
              <a:defRPr sz="1600">
                <a:solidFill>
                  <a:schemeClr val="bg1"/>
                </a:solidFill>
                <a:latin typeface="UTM Avo" panose="02040603050506020204" pitchFamily="18" charset="0"/>
              </a:defRPr>
            </a:lvl1pPr>
          </a:lstStyle>
          <a:p>
            <a:pPr lvl="0"/>
            <a:r>
              <a:rPr lang="en-US" altLang="ja-JP" dirty="0"/>
              <a:t>Text Here</a:t>
            </a:r>
            <a:endParaRPr lang="en-US" dirty="0"/>
          </a:p>
        </p:txBody>
      </p:sp>
    </p:spTree>
    <p:extLst>
      <p:ext uri="{BB962C8B-B14F-4D97-AF65-F5344CB8AC3E}">
        <p14:creationId xmlns:p14="http://schemas.microsoft.com/office/powerpoint/2010/main" val="364059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9" decel="100000" fill="hold" nodeType="after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1FA1B5B4-BEDE-4FB3-8253-731340BD3E17}"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622918" y="1892885"/>
            <a:ext cx="10896966"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622918" y="2324941"/>
            <a:ext cx="10896966" cy="1536171"/>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10" name="テキスト プレースホルダー 11"/>
          <p:cNvSpPr>
            <a:spLocks noGrp="1"/>
          </p:cNvSpPr>
          <p:nvPr>
            <p:ph type="body" sz="quarter" idx="16" hasCustomPrompt="1"/>
          </p:nvPr>
        </p:nvSpPr>
        <p:spPr>
          <a:xfrm>
            <a:off x="624108" y="4053126"/>
            <a:ext cx="10896966"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624108" y="4485181"/>
            <a:ext cx="10896966" cy="1536171"/>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Tree>
    <p:extLst>
      <p:ext uri="{BB962C8B-B14F-4D97-AF65-F5344CB8AC3E}">
        <p14:creationId xmlns:p14="http://schemas.microsoft.com/office/powerpoint/2010/main" val="68890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2" decel="100000" fill="hold" grpId="0" nodeType="afterEffect">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decel="100000" fill="hold" grpId="0" nodeType="afterEffect">
                                  <p:stCondLst>
                                    <p:cond delay="25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2" decel="10000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2" decel="10000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2" decel="10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 Image - 1 Column - Vertical">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318628" y="1556867"/>
            <a:ext cx="11707075" cy="2784475"/>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9088" h="4176712">
                <a:moveTo>
                  <a:pt x="2400300" y="0"/>
                </a:moveTo>
                <a:lnTo>
                  <a:pt x="17559088" y="0"/>
                </a:lnTo>
                <a:lnTo>
                  <a:pt x="15146088" y="4176712"/>
                </a:lnTo>
                <a:lnTo>
                  <a:pt x="0" y="4164012"/>
                </a:lnTo>
                <a:lnTo>
                  <a:pt x="2400300"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a:t>Add Image</a:t>
            </a:r>
          </a:p>
        </p:txBody>
      </p:sp>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4A147BAC-B823-4FE5-B39B-07BFAF2D9A82}"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2" name="テキスト プレースホルダー 11"/>
          <p:cNvSpPr>
            <a:spLocks noGrp="1"/>
          </p:cNvSpPr>
          <p:nvPr>
            <p:ph type="body" sz="quarter" idx="14" hasCustomPrompt="1"/>
          </p:nvPr>
        </p:nvSpPr>
        <p:spPr>
          <a:xfrm>
            <a:off x="622954" y="4677203"/>
            <a:ext cx="10898157"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622954" y="5109188"/>
            <a:ext cx="10898157" cy="1126706"/>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9"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0" name="コンテンツ プレースホルダー 11"/>
          <p:cNvSpPr>
            <a:spLocks noGrp="1"/>
          </p:cNvSpPr>
          <p:nvPr>
            <p:ph sz="quarter" idx="11" hasCustomPrompt="1"/>
          </p:nvPr>
        </p:nvSpPr>
        <p:spPr>
          <a:xfrm rot="7200000">
            <a:off x="-938680" y="2762350"/>
            <a:ext cx="4507866" cy="609653"/>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
        <p:nvSpPr>
          <p:cNvPr id="11" name="コンテンツ プレースホルダー 11"/>
          <p:cNvSpPr>
            <a:spLocks noGrp="1"/>
          </p:cNvSpPr>
          <p:nvPr>
            <p:ph sz="quarter" idx="19" hasCustomPrompt="1"/>
          </p:nvPr>
        </p:nvSpPr>
        <p:spPr>
          <a:xfrm rot="18000000">
            <a:off x="8641794" y="2762350"/>
            <a:ext cx="4507866" cy="609653"/>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Tree>
    <p:extLst>
      <p:ext uri="{BB962C8B-B14F-4D97-AF65-F5344CB8AC3E}">
        <p14:creationId xmlns:p14="http://schemas.microsoft.com/office/powerpoint/2010/main" val="238051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fade">
                                      <p:cBhvr>
                                        <p:cTn id="11" dur="500"/>
                                        <p:tgtEl>
                                          <p:spTgt spid="10">
                                            <p:bg/>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fade">
                                      <p:cBhvr>
                                        <p:cTn id="22" dur="500"/>
                                        <p:tgtEl>
                                          <p:spTgt spid="11">
                                            <p:bg/>
                                          </p:spTgt>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3250"/>
                            </p:stCondLst>
                            <p:childTnLst>
                              <p:par>
                                <p:cTn id="28" presetID="2" presetClass="entr" presetSubtype="2" decel="10000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additive="base">
                                        <p:cTn id="3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Images - 2 Columns - Vertical">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645290" y="1643897"/>
            <a:ext cx="5672127" cy="2553247"/>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a:t>                                  Add Image</a:t>
            </a:r>
          </a:p>
        </p:txBody>
      </p:sp>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D3A03E6A-9234-45AD-A921-1BF338E2CBFE}"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9"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0" name="コンテンツ プレースホルダー 11"/>
          <p:cNvSpPr>
            <a:spLocks noGrp="1"/>
          </p:cNvSpPr>
          <p:nvPr>
            <p:ph sz="quarter" idx="11" hasCustomPrompt="1"/>
          </p:nvPr>
        </p:nvSpPr>
        <p:spPr>
          <a:xfrm rot="7200000">
            <a:off x="-373673" y="2712606"/>
            <a:ext cx="3924536" cy="609653"/>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
        <p:nvSpPr>
          <p:cNvPr id="11" name="コンテンツ プレースホルダー 11"/>
          <p:cNvSpPr>
            <a:spLocks noGrp="1"/>
          </p:cNvSpPr>
          <p:nvPr>
            <p:ph sz="quarter" idx="19" hasCustomPrompt="1"/>
          </p:nvPr>
        </p:nvSpPr>
        <p:spPr>
          <a:xfrm rot="18000000">
            <a:off x="3422710" y="2509742"/>
            <a:ext cx="3924536" cy="609653"/>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
        <p:nvSpPr>
          <p:cNvPr id="14" name="図プレースホルダー 5"/>
          <p:cNvSpPr>
            <a:spLocks noGrp="1"/>
          </p:cNvSpPr>
          <p:nvPr>
            <p:ph type="pic" sz="quarter" idx="21" hasCustomPrompt="1"/>
          </p:nvPr>
        </p:nvSpPr>
        <p:spPr>
          <a:xfrm>
            <a:off x="6063777" y="2093913"/>
            <a:ext cx="5672127" cy="2553247"/>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a:t>                                  Add Image</a:t>
            </a:r>
          </a:p>
        </p:txBody>
      </p:sp>
      <p:sp>
        <p:nvSpPr>
          <p:cNvPr id="12" name="テキスト プレースホルダー 11"/>
          <p:cNvSpPr>
            <a:spLocks noGrp="1"/>
          </p:cNvSpPr>
          <p:nvPr>
            <p:ph type="body" sz="quarter" idx="14" hasCustomPrompt="1"/>
          </p:nvPr>
        </p:nvSpPr>
        <p:spPr>
          <a:xfrm>
            <a:off x="622918" y="4437175"/>
            <a:ext cx="4032798"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622918" y="4869160"/>
            <a:ext cx="4032798" cy="864096"/>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24" hasCustomPrompt="1"/>
          </p:nvPr>
        </p:nvSpPr>
        <p:spPr>
          <a:xfrm>
            <a:off x="6095471" y="4896795"/>
            <a:ext cx="4032798"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25" hasCustomPrompt="1"/>
          </p:nvPr>
        </p:nvSpPr>
        <p:spPr>
          <a:xfrm>
            <a:off x="6095471" y="5328779"/>
            <a:ext cx="4032798" cy="864096"/>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16" name="コンテンツ プレースホルダー 11"/>
          <p:cNvSpPr>
            <a:spLocks noGrp="1"/>
          </p:cNvSpPr>
          <p:nvPr>
            <p:ph sz="quarter" idx="23" hasCustomPrompt="1"/>
          </p:nvPr>
        </p:nvSpPr>
        <p:spPr>
          <a:xfrm rot="18000000">
            <a:off x="8841174" y="2959788"/>
            <a:ext cx="3924536" cy="609653"/>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
        <p:nvSpPr>
          <p:cNvPr id="15" name="コンテンツ プレースホルダー 11"/>
          <p:cNvSpPr>
            <a:spLocks noGrp="1"/>
          </p:cNvSpPr>
          <p:nvPr>
            <p:ph sz="quarter" idx="22" hasCustomPrompt="1"/>
          </p:nvPr>
        </p:nvSpPr>
        <p:spPr>
          <a:xfrm rot="7200000">
            <a:off x="5044791" y="3162591"/>
            <a:ext cx="3924536" cy="609653"/>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Tree>
    <p:extLst>
      <p:ext uri="{BB962C8B-B14F-4D97-AF65-F5344CB8AC3E}">
        <p14:creationId xmlns:p14="http://schemas.microsoft.com/office/powerpoint/2010/main" val="412808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fade">
                                      <p:cBhvr>
                                        <p:cTn id="11" dur="500"/>
                                        <p:tgtEl>
                                          <p:spTgt spid="10">
                                            <p:bg/>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fade">
                                      <p:cBhvr>
                                        <p:cTn id="22" dur="500"/>
                                        <p:tgtEl>
                                          <p:spTgt spid="11">
                                            <p:bg/>
                                          </p:spTgt>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3250"/>
                            </p:stCondLst>
                            <p:childTnLst>
                              <p:par>
                                <p:cTn id="28" presetID="2" presetClass="entr" presetSubtype="2" decel="10000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additive="base">
                                        <p:cTn id="3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bg/>
                                          </p:spTgt>
                                        </p:tgtEl>
                                        <p:attrNameLst>
                                          <p:attrName>style.visibility</p:attrName>
                                        </p:attrNameLst>
                                      </p:cBhvr>
                                      <p:to>
                                        <p:strVal val="visible"/>
                                      </p:to>
                                    </p:set>
                                    <p:animEffect transition="in" filter="fade">
                                      <p:cBhvr>
                                        <p:cTn id="39" dur="500"/>
                                        <p:tgtEl>
                                          <p:spTgt spid="15">
                                            <p:bg/>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Effect transition="in" filter="fade">
                                      <p:cBhvr>
                                        <p:cTn id="43" dur="500"/>
                                        <p:tgtEl>
                                          <p:spTgt spid="15">
                                            <p:txEl>
                                              <p:pRg st="0" end="0"/>
                                            </p:txEl>
                                          </p:spTgt>
                                        </p:tgtEl>
                                      </p:cBhvr>
                                    </p:animEffect>
                                  </p:childTnLst>
                                </p:cTn>
                              </p:par>
                              <p:par>
                                <p:cTn id="44" presetID="22" presetClass="entr" presetSubtype="8" fill="hold" grpId="0" nodeType="withEffect">
                                  <p:stCondLst>
                                    <p:cond delay="25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250"/>
                            </p:stCondLst>
                            <p:childTnLst>
                              <p:par>
                                <p:cTn id="48" presetID="10" presetClass="entr" presetSubtype="0" fill="hold" grpId="0" nodeType="afterEffect">
                                  <p:stCondLst>
                                    <p:cond delay="0"/>
                                  </p:stCondLst>
                                  <p:childTnLst>
                                    <p:set>
                                      <p:cBhvr>
                                        <p:cTn id="49" dur="1" fill="hold">
                                          <p:stCondLst>
                                            <p:cond delay="0"/>
                                          </p:stCondLst>
                                        </p:cTn>
                                        <p:tgtEl>
                                          <p:spTgt spid="16">
                                            <p:bg/>
                                          </p:spTgt>
                                        </p:tgtEl>
                                        <p:attrNameLst>
                                          <p:attrName>style.visibility</p:attrName>
                                        </p:attrNameLst>
                                      </p:cBhvr>
                                      <p:to>
                                        <p:strVal val="visible"/>
                                      </p:to>
                                    </p:set>
                                    <p:animEffect transition="in" filter="fade">
                                      <p:cBhvr>
                                        <p:cTn id="50" dur="500"/>
                                        <p:tgtEl>
                                          <p:spTgt spid="16">
                                            <p:bg/>
                                          </p:spTgt>
                                        </p:tgtEl>
                                      </p:cBhvr>
                                    </p:animEffect>
                                  </p:childTnLst>
                                </p:cTn>
                              </p:par>
                            </p:childTnLst>
                          </p:cTn>
                        </p:par>
                        <p:par>
                          <p:cTn id="51" fill="hold">
                            <p:stCondLst>
                              <p:cond delay="5750"/>
                            </p:stCondLst>
                            <p:childTnLst>
                              <p:par>
                                <p:cTn id="52" presetID="10" presetClass="entr" presetSubtype="0" fill="hold" grpId="0" nodeType="after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fade">
                                      <p:cBhvr>
                                        <p:cTn id="54" dur="500"/>
                                        <p:tgtEl>
                                          <p:spTgt spid="16">
                                            <p:txEl>
                                              <p:pRg st="0" end="0"/>
                                            </p:txEl>
                                          </p:spTgt>
                                        </p:tgtEl>
                                      </p:cBhvr>
                                    </p:animEffect>
                                  </p:childTnLst>
                                </p:cTn>
                              </p:par>
                            </p:childTnLst>
                          </p:cTn>
                        </p:par>
                        <p:par>
                          <p:cTn id="55" fill="hold">
                            <p:stCondLst>
                              <p:cond delay="6250"/>
                            </p:stCondLst>
                            <p:childTnLst>
                              <p:par>
                                <p:cTn id="56" presetID="2" presetClass="entr" presetSubtype="2" decel="100000" fill="hold" grpId="0" nodeType="after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 calcmode="lin" valueType="num">
                                      <p:cBhvr additive="base">
                                        <p:cTn id="58"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8">
                                            <p:txEl>
                                              <p:pRg st="0" end="0"/>
                                            </p:txEl>
                                          </p:spTgt>
                                        </p:tgtEl>
                                        <p:attrNameLst>
                                          <p:attrName>ppt_y</p:attrName>
                                        </p:attrNameLst>
                                      </p:cBhvr>
                                      <p:tavLst>
                                        <p:tav tm="0">
                                          <p:val>
                                            <p:strVal val="#ppt_y"/>
                                          </p:val>
                                        </p:tav>
                                        <p:tav tm="100000">
                                          <p:val>
                                            <p:strVal val="#ppt_y"/>
                                          </p:val>
                                        </p:tav>
                                      </p:tavLst>
                                    </p:anim>
                                  </p:childTnLst>
                                </p:cTn>
                              </p:par>
                              <p:par>
                                <p:cTn id="60" presetID="2" presetClass="entr" presetSubtype="2" decel="100000" fill="hold" grpId="0" nodeType="withEffect">
                                  <p:stCondLst>
                                    <p:cond delay="250"/>
                                  </p:stCondLst>
                                  <p:childTnLst>
                                    <p:set>
                                      <p:cBhvr>
                                        <p:cTn id="61" dur="1" fill="hold">
                                          <p:stCondLst>
                                            <p:cond delay="0"/>
                                          </p:stCondLst>
                                        </p:cTn>
                                        <p:tgtEl>
                                          <p:spTgt spid="20">
                                            <p:txEl>
                                              <p:pRg st="0" end="0"/>
                                            </p:txEl>
                                          </p:spTgt>
                                        </p:tgtEl>
                                        <p:attrNameLst>
                                          <p:attrName>style.visibility</p:attrName>
                                        </p:attrNameLst>
                                      </p:cBhvr>
                                      <p:to>
                                        <p:strVal val="visible"/>
                                      </p:to>
                                    </p:set>
                                    <p:anim calcmode="lin" valueType="num">
                                      <p:cBhvr additive="base">
                                        <p:cTn id="62"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2"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16" grpId="0" build="p" animBg="1">
        <p:tmplLst>
          <p:tmpl>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5" grpId="0" build="p"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s">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819044" y="1691843"/>
            <a:ext cx="4063977"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a:t>                       Add Image</a:t>
            </a:r>
          </a:p>
        </p:txBody>
      </p:sp>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46C1B051-236E-477D-8C8D-566DEF15938A}"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9"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21" name="図プレースホルダー 5"/>
          <p:cNvSpPr>
            <a:spLocks noGrp="1"/>
          </p:cNvSpPr>
          <p:nvPr>
            <p:ph type="pic" sz="quarter" idx="21" hasCustomPrompt="1"/>
          </p:nvPr>
        </p:nvSpPr>
        <p:spPr>
          <a:xfrm>
            <a:off x="3791599" y="1695655"/>
            <a:ext cx="4063977"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a:t>                       Add Image</a:t>
            </a:r>
          </a:p>
        </p:txBody>
      </p:sp>
      <p:sp>
        <p:nvSpPr>
          <p:cNvPr id="22" name="図プレースホルダー 5"/>
          <p:cNvSpPr>
            <a:spLocks noGrp="1"/>
          </p:cNvSpPr>
          <p:nvPr>
            <p:ph type="pic" sz="quarter" idx="22" hasCustomPrompt="1"/>
          </p:nvPr>
        </p:nvSpPr>
        <p:spPr>
          <a:xfrm>
            <a:off x="6768162" y="1695655"/>
            <a:ext cx="4063977"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a:t>                        Add Image</a:t>
            </a:r>
          </a:p>
        </p:txBody>
      </p:sp>
      <p:sp>
        <p:nvSpPr>
          <p:cNvPr id="23" name="図プレースホルダー 5"/>
          <p:cNvSpPr>
            <a:spLocks noGrp="1"/>
          </p:cNvSpPr>
          <p:nvPr>
            <p:ph type="pic" sz="quarter" idx="23" hasCustomPrompt="1"/>
          </p:nvPr>
        </p:nvSpPr>
        <p:spPr>
          <a:xfrm>
            <a:off x="9744764" y="1695655"/>
            <a:ext cx="4063977"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a:t>                       Add Image</a:t>
            </a:r>
          </a:p>
        </p:txBody>
      </p:sp>
      <p:sp>
        <p:nvSpPr>
          <p:cNvPr id="24" name="図プレースホルダー 5"/>
          <p:cNvSpPr>
            <a:spLocks noGrp="1"/>
          </p:cNvSpPr>
          <p:nvPr>
            <p:ph type="pic" sz="quarter" idx="24" hasCustomPrompt="1"/>
          </p:nvPr>
        </p:nvSpPr>
        <p:spPr>
          <a:xfrm>
            <a:off x="-1328642" y="3883200"/>
            <a:ext cx="4063977"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baseline="0">
                <a:latin typeface="UTM Avo" panose="02040603050506020204" pitchFamily="18" charset="0"/>
              </a:defRPr>
            </a:lvl1pPr>
          </a:lstStyle>
          <a:p>
            <a:r>
              <a:rPr lang="en-US"/>
              <a:t>                       Add Image</a:t>
            </a:r>
          </a:p>
        </p:txBody>
      </p:sp>
      <p:sp>
        <p:nvSpPr>
          <p:cNvPr id="25" name="図プレースホルダー 5"/>
          <p:cNvSpPr>
            <a:spLocks noGrp="1"/>
          </p:cNvSpPr>
          <p:nvPr>
            <p:ph type="pic" sz="quarter" idx="25" hasCustomPrompt="1"/>
          </p:nvPr>
        </p:nvSpPr>
        <p:spPr>
          <a:xfrm>
            <a:off x="1631123" y="3883123"/>
            <a:ext cx="4063977"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a:t>                       Add Image</a:t>
            </a:r>
          </a:p>
        </p:txBody>
      </p:sp>
      <p:sp>
        <p:nvSpPr>
          <p:cNvPr id="26" name="図プレースホルダー 5"/>
          <p:cNvSpPr>
            <a:spLocks noGrp="1"/>
          </p:cNvSpPr>
          <p:nvPr>
            <p:ph type="pic" sz="quarter" idx="26" hasCustomPrompt="1"/>
          </p:nvPr>
        </p:nvSpPr>
        <p:spPr>
          <a:xfrm>
            <a:off x="4607715" y="3883123"/>
            <a:ext cx="4063977"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a:t>                       Add Image</a:t>
            </a:r>
          </a:p>
        </p:txBody>
      </p:sp>
      <p:sp>
        <p:nvSpPr>
          <p:cNvPr id="27" name="図プレースホルダー 5"/>
          <p:cNvSpPr>
            <a:spLocks noGrp="1"/>
          </p:cNvSpPr>
          <p:nvPr>
            <p:ph type="pic" sz="quarter" idx="27" hasCustomPrompt="1"/>
          </p:nvPr>
        </p:nvSpPr>
        <p:spPr>
          <a:xfrm>
            <a:off x="7580256" y="3883123"/>
            <a:ext cx="4063977"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atin typeface="UTM Avo" panose="02040603050506020204" pitchFamily="18" charset="0"/>
              </a:defRPr>
            </a:lvl1pPr>
          </a:lstStyle>
          <a:p>
            <a:r>
              <a:rPr lang="en-US"/>
              <a:t>                       Add Image</a:t>
            </a:r>
          </a:p>
        </p:txBody>
      </p:sp>
      <p:sp>
        <p:nvSpPr>
          <p:cNvPr id="7" name="テキスト プレースホルダー 6"/>
          <p:cNvSpPr>
            <a:spLocks noGrp="1"/>
          </p:cNvSpPr>
          <p:nvPr>
            <p:ph type="body" sz="quarter" idx="28" hasCustomPrompt="1"/>
          </p:nvPr>
        </p:nvSpPr>
        <p:spPr>
          <a:xfrm rot="7200000">
            <a:off x="518" y="2365512"/>
            <a:ext cx="3121865" cy="575783"/>
          </a:xfrm>
          <a:blipFill>
            <a:blip r:embed="rId2"/>
            <a:stretch>
              <a:fillRect/>
            </a:stretch>
          </a:blipFill>
        </p:spPr>
        <p:txBody>
          <a:bodyPr/>
          <a:lstStyle>
            <a:lvl1pPr>
              <a:defRPr>
                <a:latin typeface="UTM Avo" panose="02040603050506020204" pitchFamily="18" charset="0"/>
              </a:defRPr>
            </a:lvl1pPr>
          </a:lstStyle>
          <a:p>
            <a:pPr lvl="0"/>
            <a:r>
              <a:rPr lang="en-US" altLang="ja-JP" dirty="0"/>
              <a:t> </a:t>
            </a:r>
            <a:endParaRPr lang="en-US" dirty="0"/>
          </a:p>
        </p:txBody>
      </p:sp>
      <p:sp>
        <p:nvSpPr>
          <p:cNvPr id="28" name="テキスト プレースホルダー 6"/>
          <p:cNvSpPr>
            <a:spLocks noGrp="1"/>
          </p:cNvSpPr>
          <p:nvPr>
            <p:ph type="body" sz="quarter" idx="29" hasCustomPrompt="1"/>
          </p:nvPr>
        </p:nvSpPr>
        <p:spPr>
          <a:xfrm rot="18000000">
            <a:off x="9288958" y="4573757"/>
            <a:ext cx="3121865" cy="575783"/>
          </a:xfrm>
          <a:blipFill>
            <a:blip r:embed="rId2"/>
            <a:stretch>
              <a:fillRect/>
            </a:stretch>
          </a:blipFill>
        </p:spPr>
        <p:txBody>
          <a:bodyPr/>
          <a:lstStyle>
            <a:lvl1pPr>
              <a:defRPr>
                <a:latin typeface="UTM Avo" panose="02040603050506020204" pitchFamily="18" charset="0"/>
              </a:defRPr>
            </a:lvl1pPr>
          </a:lstStyle>
          <a:p>
            <a:pPr lvl="0"/>
            <a:r>
              <a:rPr lang="en-US" altLang="ja-JP" dirty="0"/>
              <a:t> </a:t>
            </a:r>
            <a:endParaRPr lang="en-US" dirty="0"/>
          </a:p>
        </p:txBody>
      </p:sp>
    </p:spTree>
    <p:extLst>
      <p:ext uri="{BB962C8B-B14F-4D97-AF65-F5344CB8AC3E}">
        <p14:creationId xmlns:p14="http://schemas.microsoft.com/office/powerpoint/2010/main" val="147855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bg/>
                                          </p:spTgt>
                                        </p:tgtEl>
                                        <p:attrNameLst>
                                          <p:attrName>style.visibility</p:attrName>
                                        </p:attrNameLst>
                                      </p:cBhvr>
                                      <p:to>
                                        <p:strVal val="visible"/>
                                      </p:to>
                                    </p:set>
                                    <p:animEffect transition="in" filter="fade">
                                      <p:cBhvr>
                                        <p:cTn id="11" dur="500"/>
                                        <p:tgtEl>
                                          <p:spTgt spid="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par>
                          <p:cTn id="15" fill="hold">
                            <p:stCondLst>
                              <p:cond delay="1000"/>
                            </p:stCondLst>
                            <p:childTnLst>
                              <p:par>
                                <p:cTn id="16" presetID="2" presetClass="entr" presetSubtype="8"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decel="10000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decel="10000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decel="10000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decel="10000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8" decel="10000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0-#ppt_w/2"/>
                                          </p:val>
                                        </p:tav>
                                        <p:tav tm="100000">
                                          <p:val>
                                            <p:strVal val="#ppt_x"/>
                                          </p:val>
                                        </p:tav>
                                      </p:tavLst>
                                    </p:anim>
                                    <p:anim calcmode="lin" valueType="num">
                                      <p:cBhvr additive="base">
                                        <p:cTn id="44" dur="500" fill="hold"/>
                                        <p:tgtEl>
                                          <p:spTgt spid="25"/>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8" decel="10000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0-#ppt_w/2"/>
                                          </p:val>
                                        </p:tav>
                                        <p:tav tm="100000">
                                          <p:val>
                                            <p:strVal val="#ppt_x"/>
                                          </p:val>
                                        </p:tav>
                                      </p:tavLst>
                                    </p:anim>
                                    <p:anim calcmode="lin" valueType="num">
                                      <p:cBhvr additive="base">
                                        <p:cTn id="49" dur="500" fill="hold"/>
                                        <p:tgtEl>
                                          <p:spTgt spid="26"/>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 presetClass="entr" presetSubtype="8" decel="100000"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0-#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28">
                                            <p:bg/>
                                          </p:spTgt>
                                        </p:tgtEl>
                                        <p:attrNameLst>
                                          <p:attrName>style.visibility</p:attrName>
                                        </p:attrNameLst>
                                      </p:cBhvr>
                                      <p:to>
                                        <p:strVal val="visible"/>
                                      </p:to>
                                    </p:set>
                                    <p:animEffect transition="in" filter="fade">
                                      <p:cBhvr>
                                        <p:cTn id="58" dur="500"/>
                                        <p:tgtEl>
                                          <p:spTgt spid="28">
                                            <p:bg/>
                                          </p:spTgt>
                                        </p:tgtEl>
                                      </p:cBhvr>
                                    </p:animEffect>
                                  </p:childTnLst>
                                </p:cTn>
                              </p:par>
                            </p:childTnLst>
                          </p:cTn>
                        </p:par>
                        <p:par>
                          <p:cTn id="59" fill="hold">
                            <p:stCondLst>
                              <p:cond delay="5500"/>
                            </p:stCondLst>
                            <p:childTnLst>
                              <p:par>
                                <p:cTn id="60" presetID="10" presetClass="entr" presetSubtype="0" fill="hold" grpId="0" nodeType="afterEffect">
                                  <p:stCondLst>
                                    <p:cond delay="0"/>
                                  </p:stCondLst>
                                  <p:childTnLst>
                                    <p:set>
                                      <p:cBhvr>
                                        <p:cTn id="61" dur="1" fill="hold">
                                          <p:stCondLst>
                                            <p:cond delay="0"/>
                                          </p:stCondLst>
                                        </p:cTn>
                                        <p:tgtEl>
                                          <p:spTgt spid="28">
                                            <p:txEl>
                                              <p:pRg st="0" end="0"/>
                                            </p:txEl>
                                          </p:spTgt>
                                        </p:tgtEl>
                                        <p:attrNameLst>
                                          <p:attrName>style.visibility</p:attrName>
                                        </p:attrNameLst>
                                      </p:cBhvr>
                                      <p:to>
                                        <p:strVal val="visible"/>
                                      </p:to>
                                    </p:set>
                                    <p:animEffect transition="in" filter="fade">
                                      <p:cBhvr>
                                        <p:cTn id="6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P spid="22" grpId="0" animBg="1"/>
      <p:bldP spid="23" grpId="0" animBg="1"/>
      <p:bldP spid="24" grpId="0" animBg="1"/>
      <p:bldP spid="25" grpId="0" animBg="1"/>
      <p:bldP spid="26" grpId="0" animBg="1"/>
      <p:bldP spid="27" grpId="0" animBg="1"/>
      <p:bldP spid="7" grpId="0" build="allAtOnce"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28" grpId="0" build="p"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obi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E34B888F-3656-44F9-B9B3-741075AB680D}"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3034" y="1268767"/>
            <a:ext cx="2384535" cy="4944549"/>
          </a:xfrm>
          <a:prstGeom prst="rect">
            <a:avLst/>
          </a:prstGeom>
          <a:effectLst>
            <a:outerShdw blurRad="63500" sx="102000" sy="102000" algn="ctr" rotWithShape="0">
              <a:prstClr val="black">
                <a:alpha val="40000"/>
              </a:prstClr>
            </a:outerShdw>
          </a:effectLst>
        </p:spPr>
      </p:pic>
      <p:sp>
        <p:nvSpPr>
          <p:cNvPr id="12" name="テキスト プレースホルダー 11"/>
          <p:cNvSpPr>
            <a:spLocks noGrp="1"/>
          </p:cNvSpPr>
          <p:nvPr>
            <p:ph type="body" sz="quarter" idx="14" hasCustomPrompt="1"/>
          </p:nvPr>
        </p:nvSpPr>
        <p:spPr>
          <a:xfrm>
            <a:off x="4079602" y="2708984"/>
            <a:ext cx="7440282"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4079602" y="3140968"/>
            <a:ext cx="7440282" cy="2016224"/>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8" name="図プレースホルダー 7"/>
          <p:cNvSpPr>
            <a:spLocks noGrp="1"/>
          </p:cNvSpPr>
          <p:nvPr>
            <p:ph type="pic" sz="quarter" idx="19" hasCustomPrompt="1"/>
          </p:nvPr>
        </p:nvSpPr>
        <p:spPr>
          <a:xfrm>
            <a:off x="1428204" y="1895989"/>
            <a:ext cx="2056979" cy="3684000"/>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a:t>Add Image</a:t>
            </a:r>
          </a:p>
        </p:txBody>
      </p:sp>
    </p:spTree>
    <p:extLst>
      <p:ext uri="{BB962C8B-B14F-4D97-AF65-F5344CB8AC3E}">
        <p14:creationId xmlns:p14="http://schemas.microsoft.com/office/powerpoint/2010/main" val="82559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8" decel="76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decel="76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decel="100000" fill="hold" grpId="0" nodeType="after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8"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ll Devices">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80348" y="1863337"/>
            <a:ext cx="6153935" cy="4205957"/>
          </a:xfrm>
          <a:prstGeom prst="rect">
            <a:avLst/>
          </a:prstGeom>
        </p:spPr>
      </p:pic>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283182E0-50E9-4584-AC4B-4F07FCE25D40}"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図プレースホルダー 7"/>
          <p:cNvSpPr>
            <a:spLocks noGrp="1"/>
          </p:cNvSpPr>
          <p:nvPr>
            <p:ph type="pic" sz="quarter" idx="19" hasCustomPrompt="1"/>
          </p:nvPr>
        </p:nvSpPr>
        <p:spPr>
          <a:xfrm>
            <a:off x="3105394" y="2036853"/>
            <a:ext cx="4704931" cy="3072341"/>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a:t>Add Image</a:t>
            </a:r>
          </a:p>
        </p:txBody>
      </p:sp>
      <p:sp>
        <p:nvSpPr>
          <p:cNvPr id="13" name="テキスト プレースホルダー 12"/>
          <p:cNvSpPr>
            <a:spLocks noGrp="1"/>
          </p:cNvSpPr>
          <p:nvPr>
            <p:ph type="body" sz="quarter" idx="20" hasCustomPrompt="1"/>
          </p:nvPr>
        </p:nvSpPr>
        <p:spPr>
          <a:xfrm>
            <a:off x="492978" y="2852996"/>
            <a:ext cx="2776783" cy="3746011"/>
          </a:xfrm>
          <a:blipFill>
            <a:blip r:embed="rId3" cstate="print"/>
            <a:stretch>
              <a:fillRect/>
            </a:stretch>
          </a:blipFill>
        </p:spPr>
        <p:txBody>
          <a:bodyPr/>
          <a:lstStyle>
            <a:lvl1pPr>
              <a:defRPr>
                <a:latin typeface="UTM Avo" panose="02040603050506020204" pitchFamily="18" charset="0"/>
              </a:defRPr>
            </a:lvl1pPr>
          </a:lstStyle>
          <a:p>
            <a:pPr lvl="0"/>
            <a:r>
              <a:rPr lang="en-US" dirty="0"/>
              <a:t> </a:t>
            </a:r>
          </a:p>
        </p:txBody>
      </p:sp>
      <p:sp>
        <p:nvSpPr>
          <p:cNvPr id="20" name="図プレースホルダー 7"/>
          <p:cNvSpPr>
            <a:spLocks noGrp="1"/>
          </p:cNvSpPr>
          <p:nvPr>
            <p:ph type="pic" sz="quarter" idx="22" hasCustomPrompt="1"/>
          </p:nvPr>
        </p:nvSpPr>
        <p:spPr>
          <a:xfrm>
            <a:off x="882937" y="3148800"/>
            <a:ext cx="1980172" cy="2628000"/>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a:t>Add Image</a:t>
            </a:r>
          </a:p>
        </p:txBody>
      </p:sp>
      <p:sp>
        <p:nvSpPr>
          <p:cNvPr id="19" name="テキスト プレースホルダー 18"/>
          <p:cNvSpPr>
            <a:spLocks noGrp="1"/>
          </p:cNvSpPr>
          <p:nvPr>
            <p:ph type="body" sz="quarter" idx="21" hasCustomPrompt="1"/>
          </p:nvPr>
        </p:nvSpPr>
        <p:spPr>
          <a:xfrm>
            <a:off x="2510374" y="3621087"/>
            <a:ext cx="1617238" cy="2715183"/>
          </a:xfrm>
          <a:blipFill>
            <a:blip r:embed="rId4" cstate="print"/>
            <a:stretch>
              <a:fillRect/>
            </a:stretch>
          </a:blipFill>
        </p:spPr>
        <p:txBody>
          <a:bodyPr/>
          <a:lstStyle>
            <a:lvl1pPr>
              <a:defRPr>
                <a:latin typeface="UTM Avo" panose="02040603050506020204" pitchFamily="18" charset="0"/>
              </a:defRPr>
            </a:lvl1pPr>
          </a:lstStyle>
          <a:p>
            <a:pPr lvl="0"/>
            <a:r>
              <a:rPr lang="en-US" dirty="0"/>
              <a:t> </a:t>
            </a:r>
          </a:p>
        </p:txBody>
      </p:sp>
      <p:sp>
        <p:nvSpPr>
          <p:cNvPr id="21" name="図プレースホルダー 7"/>
          <p:cNvSpPr>
            <a:spLocks noGrp="1"/>
          </p:cNvSpPr>
          <p:nvPr>
            <p:ph type="pic" sz="quarter" idx="23" hasCustomPrompt="1"/>
          </p:nvPr>
        </p:nvSpPr>
        <p:spPr>
          <a:xfrm>
            <a:off x="2768162" y="3948000"/>
            <a:ext cx="1099295" cy="1968000"/>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a:t>Add Image</a:t>
            </a:r>
          </a:p>
        </p:txBody>
      </p:sp>
      <p:sp>
        <p:nvSpPr>
          <p:cNvPr id="22" name="テキスト プレースホルダー 11"/>
          <p:cNvSpPr>
            <a:spLocks noGrp="1"/>
          </p:cNvSpPr>
          <p:nvPr>
            <p:ph type="body" sz="quarter" idx="14" hasCustomPrompt="1"/>
          </p:nvPr>
        </p:nvSpPr>
        <p:spPr>
          <a:xfrm>
            <a:off x="8112412" y="3189261"/>
            <a:ext cx="3744741" cy="959825"/>
          </a:xfrm>
        </p:spPr>
        <p:txBody>
          <a:bodyPr anchor="b">
            <a:noAutofit/>
          </a:bodyPr>
          <a:lstStyle>
            <a:lvl1pPr>
              <a:lnSpc>
                <a:spcPts val="2666"/>
              </a:lnSpc>
              <a:defRPr sz="2900">
                <a:solidFill>
                  <a:schemeClr val="accent1"/>
                </a:solidFill>
                <a:latin typeface="UTM Avo" panose="02040603050506020204" pitchFamily="18" charset="0"/>
              </a:defRPr>
            </a:lvl1pPr>
          </a:lstStyle>
          <a:p>
            <a:pPr lvl="0"/>
            <a:r>
              <a:rPr lang="en-US" altLang="ja-JP" dirty="0"/>
              <a:t>Text Here</a:t>
            </a:r>
          </a:p>
          <a:p>
            <a:pPr lvl="0"/>
            <a:r>
              <a:rPr lang="en-US" dirty="0"/>
              <a:t>TEXT HERE</a:t>
            </a:r>
          </a:p>
        </p:txBody>
      </p:sp>
      <p:sp>
        <p:nvSpPr>
          <p:cNvPr id="23" name="テキスト プレースホルダー 11"/>
          <p:cNvSpPr>
            <a:spLocks noGrp="1"/>
          </p:cNvSpPr>
          <p:nvPr>
            <p:ph type="body" sz="quarter" idx="15" hasCustomPrompt="1"/>
          </p:nvPr>
        </p:nvSpPr>
        <p:spPr>
          <a:xfrm>
            <a:off x="8112412" y="4101075"/>
            <a:ext cx="3744741" cy="2016224"/>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Tree>
    <p:extLst>
      <p:ext uri="{BB962C8B-B14F-4D97-AF65-F5344CB8AC3E}">
        <p14:creationId xmlns:p14="http://schemas.microsoft.com/office/powerpoint/2010/main" val="29615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bg/>
                                          </p:spTgt>
                                        </p:tgtEl>
                                        <p:attrNameLst>
                                          <p:attrName>style.visibility</p:attrName>
                                        </p:attrNameLst>
                                      </p:cBhvr>
                                      <p:to>
                                        <p:strVal val="visible"/>
                                      </p:to>
                                    </p:set>
                                    <p:animEffect transition="in" filter="fade">
                                      <p:cBhvr>
                                        <p:cTn id="18" dur="500"/>
                                        <p:tgtEl>
                                          <p:spTgt spid="13">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9">
                                            <p:bg/>
                                          </p:spTgt>
                                        </p:tgtEl>
                                        <p:attrNameLst>
                                          <p:attrName>style.visibility</p:attrName>
                                        </p:attrNameLst>
                                      </p:cBhvr>
                                      <p:to>
                                        <p:strVal val="visible"/>
                                      </p:to>
                                    </p:set>
                                    <p:animEffect transition="in" filter="fade">
                                      <p:cBhvr>
                                        <p:cTn id="28" dur="500"/>
                                        <p:tgtEl>
                                          <p:spTgt spid="19">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2000"/>
                            </p:stCondLst>
                            <p:childTnLst>
                              <p:par>
                                <p:cTn id="36" presetID="2" presetClass="entr" presetSubtype="2" decel="100000" fill="hold" grpId="0" nodeType="afterEffect">
                                  <p:stCondLst>
                                    <p:cond delay="25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750"/>
                            </p:stCondLst>
                            <p:childTnLst>
                              <p:par>
                                <p:cTn id="41" presetID="2" presetClass="entr" presetSubtype="2" decel="100000" fill="hold" grpId="0" nodeType="afterEffect">
                                  <p:stCondLst>
                                    <p:cond delay="250"/>
                                  </p:stCondLst>
                                  <p:childTnLst>
                                    <p:set>
                                      <p:cBhvr>
                                        <p:cTn id="42" dur="1" fill="hold">
                                          <p:stCondLst>
                                            <p:cond delay="0"/>
                                          </p:stCondLst>
                                        </p:cTn>
                                        <p:tgtEl>
                                          <p:spTgt spid="22">
                                            <p:txEl>
                                              <p:pRg st="1" end="1"/>
                                            </p:txEl>
                                          </p:spTgt>
                                        </p:tgtEl>
                                        <p:attrNameLst>
                                          <p:attrName>style.visibility</p:attrName>
                                        </p:attrNameLst>
                                      </p:cBhvr>
                                      <p:to>
                                        <p:strVal val="visible"/>
                                      </p:to>
                                    </p:set>
                                    <p:anim calcmode="lin" valueType="num">
                                      <p:cBhvr additive="base">
                                        <p:cTn id="43" dur="500" fill="hold"/>
                                        <p:tgtEl>
                                          <p:spTgt spid="22">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2">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500"/>
                                  </p:stCondLst>
                                  <p:childTnLst>
                                    <p:set>
                                      <p:cBhvr>
                                        <p:cTn id="46" dur="1" fill="hold">
                                          <p:stCondLst>
                                            <p:cond delay="0"/>
                                          </p:stCondLst>
                                        </p:cTn>
                                        <p:tgtEl>
                                          <p:spTgt spid="23">
                                            <p:txEl>
                                              <p:pRg st="0" end="0"/>
                                            </p:txEl>
                                          </p:spTgt>
                                        </p:tgtEl>
                                        <p:attrNameLst>
                                          <p:attrName>style.visibility</p:attrName>
                                        </p:attrNameLst>
                                      </p:cBhvr>
                                      <p:to>
                                        <p:strVal val="visible"/>
                                      </p:to>
                                    </p:set>
                                    <p:anim calcmode="lin" valueType="num">
                                      <p:cBhvr additive="base">
                                        <p:cTn id="4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13" grpId="0" build="allAtOnce" animBg="1">
        <p:tmplLst>
          <p:tmpl>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0" grpId="0" animBg="1"/>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C 1">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860" y="1556799"/>
            <a:ext cx="7023887" cy="4800533"/>
          </a:xfrm>
          <a:prstGeom prst="rect">
            <a:avLst/>
          </a:prstGeom>
        </p:spPr>
      </p:pic>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458ACF54-F31D-46CF-8F77-63DB967E9A6B}"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図プレースホルダー 7"/>
          <p:cNvSpPr>
            <a:spLocks noGrp="1"/>
          </p:cNvSpPr>
          <p:nvPr>
            <p:ph type="pic" sz="quarter" idx="19" hasCustomPrompt="1"/>
          </p:nvPr>
        </p:nvSpPr>
        <p:spPr>
          <a:xfrm>
            <a:off x="925491" y="1796819"/>
            <a:ext cx="5425073" cy="3456384"/>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a:t>Add Image</a:t>
            </a:r>
          </a:p>
        </p:txBody>
      </p:sp>
      <p:sp>
        <p:nvSpPr>
          <p:cNvPr id="15" name="テキスト プレースホルダー 11"/>
          <p:cNvSpPr>
            <a:spLocks noGrp="1"/>
          </p:cNvSpPr>
          <p:nvPr>
            <p:ph type="body" sz="quarter" idx="14" hasCustomPrompt="1"/>
          </p:nvPr>
        </p:nvSpPr>
        <p:spPr>
          <a:xfrm>
            <a:off x="6768190" y="1700810"/>
            <a:ext cx="4751751" cy="2472134"/>
          </a:xfrm>
        </p:spPr>
        <p:txBody>
          <a:bodyPr anchor="b">
            <a:noAutofit/>
          </a:bodyPr>
          <a:lstStyle>
            <a:lvl1pPr>
              <a:lnSpc>
                <a:spcPts val="4667"/>
              </a:lnSpc>
              <a:defRPr sz="5300" baseline="0">
                <a:solidFill>
                  <a:schemeClr val="bg1"/>
                </a:solidFill>
                <a:latin typeface="UTM Avo" panose="02040603050506020204" pitchFamily="18" charset="0"/>
              </a:defRPr>
            </a:lvl1pPr>
          </a:lstStyle>
          <a:p>
            <a:pPr lvl="0"/>
            <a:r>
              <a:rPr lang="en-US" altLang="ja-JP" dirty="0"/>
              <a:t>Text Here</a:t>
            </a:r>
            <a:br>
              <a:rPr lang="en-US" altLang="ja-JP" dirty="0"/>
            </a:br>
            <a:r>
              <a:rPr lang="en-US" dirty="0"/>
              <a:t>TEXT HERE</a:t>
            </a:r>
          </a:p>
        </p:txBody>
      </p:sp>
      <p:sp>
        <p:nvSpPr>
          <p:cNvPr id="16" name="テキスト プレースホルダー 11"/>
          <p:cNvSpPr>
            <a:spLocks noGrp="1"/>
          </p:cNvSpPr>
          <p:nvPr>
            <p:ph type="body" sz="quarter" idx="15" hasCustomPrompt="1"/>
          </p:nvPr>
        </p:nvSpPr>
        <p:spPr>
          <a:xfrm>
            <a:off x="6768190" y="4173282"/>
            <a:ext cx="4751751" cy="1968219"/>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Tree>
    <p:extLst>
      <p:ext uri="{BB962C8B-B14F-4D97-AF65-F5344CB8AC3E}">
        <p14:creationId xmlns:p14="http://schemas.microsoft.com/office/powerpoint/2010/main" val="396342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2" presetClass="entr" presetSubtype="3" decel="100000" fill="hold" grpId="0" nodeType="afterEffect">
                                  <p:stCondLst>
                                    <p:cond delay="250"/>
                                  </p:stCondLst>
                                  <p:iterate type="wd">
                                    <p:tmPct val="10000"/>
                                  </p:iterate>
                                  <p:childTnLst>
                                    <p:set>
                                      <p:cBhvr>
                                        <p:cTn id="17" dur="1" fill="hold">
                                          <p:stCondLst>
                                            <p:cond delay="0"/>
                                          </p:stCondLst>
                                        </p:cTn>
                                        <p:tgtEl>
                                          <p:spTgt spid="15">
                                            <p:txEl>
                                              <p:pRg st="0" end="0"/>
                                            </p:txEl>
                                          </p:spTgt>
                                        </p:tgtEl>
                                        <p:attrNameLst>
                                          <p:attrName>style.visibility</p:attrName>
                                        </p:attrNameLst>
                                      </p:cBhvr>
                                      <p:to>
                                        <p:strVal val="visible"/>
                                      </p:to>
                                    </p:set>
                                    <p:anim calcmode="lin" valueType="num">
                                      <p:cBhvr additive="base">
                                        <p:cTn id="1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6">
                                            <p:txEl>
                                              <p:pRg st="0" end="0"/>
                                            </p:txEl>
                                          </p:spTgt>
                                        </p:tgtEl>
                                        <p:attrNameLst>
                                          <p:attrName>style.visibility</p:attrName>
                                        </p:attrNameLst>
                                      </p:cBhvr>
                                      <p:to>
                                        <p:strVal val="visible"/>
                                      </p:to>
                                    </p:set>
                                    <p:anim calcmode="lin" valueType="num">
                                      <p:cBhvr additive="base">
                                        <p:cTn id="2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15" grpId="0" build="p">
        <p:tmplLst>
          <p:tmpl lvl="1">
            <p:tnLst>
              <p:par>
                <p:cTn presetID="2" presetClass="entr" presetSubtype="3" decel="100000" fill="hold" nodeType="afterEffect">
                  <p:stCondLst>
                    <p:cond delay="25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4" decel="10000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ocial Network">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371BBDCB-C623-4125-9117-2F386ED16420}"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25" name="円/楕円 24"/>
          <p:cNvSpPr/>
          <p:nvPr userDrawn="1"/>
        </p:nvSpPr>
        <p:spPr>
          <a:xfrm>
            <a:off x="7440266" y="1604805"/>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6" name="図プレースホルダー 5"/>
          <p:cNvSpPr>
            <a:spLocks noGrp="1"/>
          </p:cNvSpPr>
          <p:nvPr>
            <p:ph type="pic" sz="quarter" idx="39" hasCustomPrompt="1"/>
          </p:nvPr>
        </p:nvSpPr>
        <p:spPr>
          <a:xfrm>
            <a:off x="7657474" y="1808836"/>
            <a:ext cx="420083" cy="420047"/>
          </a:xfrm>
        </p:spPr>
        <p:txBody>
          <a:bodyPr>
            <a:normAutofit/>
          </a:bodyPr>
          <a:lstStyle>
            <a:lvl1pPr>
              <a:defRPr sz="700">
                <a:latin typeface="UTM Avo" panose="02040603050506020204" pitchFamily="18" charset="0"/>
              </a:defRPr>
            </a:lvl1pPr>
          </a:lstStyle>
          <a:p>
            <a:r>
              <a:rPr lang="en-US"/>
              <a:t>ICON</a:t>
            </a:r>
          </a:p>
        </p:txBody>
      </p:sp>
      <p:sp>
        <p:nvSpPr>
          <p:cNvPr id="29" name="円/楕円 28"/>
          <p:cNvSpPr/>
          <p:nvPr userDrawn="1"/>
        </p:nvSpPr>
        <p:spPr>
          <a:xfrm>
            <a:off x="8928560" y="2300912"/>
            <a:ext cx="1416280" cy="141615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33" name="図プレースホルダー 5"/>
          <p:cNvSpPr>
            <a:spLocks noGrp="1"/>
          </p:cNvSpPr>
          <p:nvPr>
            <p:ph type="pic" sz="quarter" idx="40" hasCustomPrompt="1"/>
          </p:nvPr>
        </p:nvSpPr>
        <p:spPr>
          <a:xfrm>
            <a:off x="9282630" y="2648977"/>
            <a:ext cx="708140" cy="708079"/>
          </a:xfrm>
        </p:spPr>
        <p:txBody>
          <a:bodyPr>
            <a:normAutofit/>
          </a:bodyPr>
          <a:lstStyle>
            <a:lvl1pPr>
              <a:defRPr sz="700">
                <a:latin typeface="UTM Avo" panose="02040603050506020204" pitchFamily="18" charset="0"/>
              </a:defRPr>
            </a:lvl1pPr>
          </a:lstStyle>
          <a:p>
            <a:r>
              <a:rPr lang="en-US"/>
              <a:t>ICON</a:t>
            </a:r>
          </a:p>
        </p:txBody>
      </p:sp>
      <p:sp>
        <p:nvSpPr>
          <p:cNvPr id="36" name="円/楕円 35"/>
          <p:cNvSpPr/>
          <p:nvPr userDrawn="1"/>
        </p:nvSpPr>
        <p:spPr>
          <a:xfrm>
            <a:off x="7697966" y="3840531"/>
            <a:ext cx="1230655" cy="123054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39" name="図プレースホルダー 5"/>
          <p:cNvSpPr>
            <a:spLocks noGrp="1"/>
          </p:cNvSpPr>
          <p:nvPr>
            <p:ph type="pic" sz="quarter" idx="41" hasCustomPrompt="1"/>
          </p:nvPr>
        </p:nvSpPr>
        <p:spPr>
          <a:xfrm>
            <a:off x="8016436" y="4150018"/>
            <a:ext cx="615327" cy="615274"/>
          </a:xfrm>
        </p:spPr>
        <p:txBody>
          <a:bodyPr>
            <a:normAutofit/>
          </a:bodyPr>
          <a:lstStyle>
            <a:lvl1pPr>
              <a:defRPr sz="700">
                <a:latin typeface="UTM Avo" panose="02040603050506020204" pitchFamily="18" charset="0"/>
              </a:defRPr>
            </a:lvl1pPr>
          </a:lstStyle>
          <a:p>
            <a:r>
              <a:rPr lang="en-US"/>
              <a:t>ICON</a:t>
            </a:r>
          </a:p>
        </p:txBody>
      </p:sp>
      <p:sp>
        <p:nvSpPr>
          <p:cNvPr id="49" name="円/楕円 48"/>
          <p:cNvSpPr/>
          <p:nvPr userDrawn="1"/>
        </p:nvSpPr>
        <p:spPr>
          <a:xfrm>
            <a:off x="2543297" y="1424328"/>
            <a:ext cx="1416280" cy="141615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50" name="図プレースホルダー 5"/>
          <p:cNvSpPr>
            <a:spLocks noGrp="1"/>
          </p:cNvSpPr>
          <p:nvPr>
            <p:ph type="pic" sz="quarter" idx="42" hasCustomPrompt="1"/>
          </p:nvPr>
        </p:nvSpPr>
        <p:spPr>
          <a:xfrm>
            <a:off x="2897367" y="1778417"/>
            <a:ext cx="708140" cy="708079"/>
          </a:xfrm>
        </p:spPr>
        <p:txBody>
          <a:bodyPr>
            <a:normAutofit/>
          </a:bodyPr>
          <a:lstStyle>
            <a:lvl1pPr>
              <a:defRPr sz="700">
                <a:latin typeface="UTM Avo" panose="02040603050506020204" pitchFamily="18" charset="0"/>
              </a:defRPr>
            </a:lvl1pPr>
          </a:lstStyle>
          <a:p>
            <a:r>
              <a:rPr lang="en-US"/>
              <a:t>ICON</a:t>
            </a:r>
          </a:p>
        </p:txBody>
      </p:sp>
      <p:sp>
        <p:nvSpPr>
          <p:cNvPr id="51" name="円/楕円 50"/>
          <p:cNvSpPr/>
          <p:nvPr userDrawn="1"/>
        </p:nvSpPr>
        <p:spPr>
          <a:xfrm>
            <a:off x="863028" y="2186157"/>
            <a:ext cx="965995" cy="965911"/>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52" name="図プレースホルダー 5"/>
          <p:cNvSpPr>
            <a:spLocks noGrp="1"/>
          </p:cNvSpPr>
          <p:nvPr>
            <p:ph type="pic" sz="quarter" idx="43" hasCustomPrompt="1"/>
          </p:nvPr>
        </p:nvSpPr>
        <p:spPr>
          <a:xfrm>
            <a:off x="1094474" y="2407375"/>
            <a:ext cx="494438" cy="494395"/>
          </a:xfrm>
        </p:spPr>
        <p:txBody>
          <a:bodyPr>
            <a:normAutofit/>
          </a:bodyPr>
          <a:lstStyle>
            <a:lvl1pPr>
              <a:defRPr sz="700">
                <a:latin typeface="UTM Avo" panose="02040603050506020204" pitchFamily="18" charset="0"/>
              </a:defRPr>
            </a:lvl1pPr>
          </a:lstStyle>
          <a:p>
            <a:r>
              <a:rPr lang="en-US"/>
              <a:t>ICON</a:t>
            </a:r>
          </a:p>
        </p:txBody>
      </p:sp>
      <p:sp>
        <p:nvSpPr>
          <p:cNvPr id="53" name="円/楕円 52"/>
          <p:cNvSpPr/>
          <p:nvPr userDrawn="1"/>
        </p:nvSpPr>
        <p:spPr>
          <a:xfrm>
            <a:off x="1151022" y="3284984"/>
            <a:ext cx="1728342" cy="172819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54" name="図プレースホルダー 5"/>
          <p:cNvSpPr>
            <a:spLocks noGrp="1"/>
          </p:cNvSpPr>
          <p:nvPr>
            <p:ph type="pic" sz="quarter" idx="44" hasCustomPrompt="1"/>
          </p:nvPr>
        </p:nvSpPr>
        <p:spPr>
          <a:xfrm>
            <a:off x="1583122" y="3717032"/>
            <a:ext cx="864171" cy="864096"/>
          </a:xfrm>
        </p:spPr>
        <p:txBody>
          <a:bodyPr>
            <a:normAutofit/>
          </a:bodyPr>
          <a:lstStyle>
            <a:lvl1pPr>
              <a:defRPr sz="700">
                <a:latin typeface="UTM Avo" panose="02040603050506020204" pitchFamily="18" charset="0"/>
              </a:defRPr>
            </a:lvl1pPr>
          </a:lstStyle>
          <a:p>
            <a:r>
              <a:rPr lang="en-US"/>
              <a:t>ICON</a:t>
            </a:r>
          </a:p>
        </p:txBody>
      </p:sp>
      <p:sp>
        <p:nvSpPr>
          <p:cNvPr id="55" name="円/楕円 54"/>
          <p:cNvSpPr/>
          <p:nvPr userDrawn="1"/>
        </p:nvSpPr>
        <p:spPr>
          <a:xfrm>
            <a:off x="3376032" y="4129530"/>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56" name="図プレースホルダー 5"/>
          <p:cNvSpPr>
            <a:spLocks noGrp="1"/>
          </p:cNvSpPr>
          <p:nvPr>
            <p:ph type="pic" sz="quarter" idx="45" hasCustomPrompt="1"/>
          </p:nvPr>
        </p:nvSpPr>
        <p:spPr>
          <a:xfrm>
            <a:off x="3593210" y="4333610"/>
            <a:ext cx="420083" cy="420047"/>
          </a:xfrm>
        </p:spPr>
        <p:txBody>
          <a:bodyPr>
            <a:normAutofit/>
          </a:bodyPr>
          <a:lstStyle>
            <a:lvl1pPr>
              <a:defRPr sz="700">
                <a:latin typeface="UTM Avo" panose="02040603050506020204" pitchFamily="18" charset="0"/>
              </a:defRPr>
            </a:lvl1pPr>
          </a:lstStyle>
          <a:p>
            <a:r>
              <a:rPr lang="en-US"/>
              <a:t>ICON</a:t>
            </a:r>
          </a:p>
        </p:txBody>
      </p:sp>
      <p:sp>
        <p:nvSpPr>
          <p:cNvPr id="59" name="円/楕円 58"/>
          <p:cNvSpPr/>
          <p:nvPr userDrawn="1"/>
        </p:nvSpPr>
        <p:spPr>
          <a:xfrm>
            <a:off x="10553885" y="3666183"/>
            <a:ext cx="997139" cy="99705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60" name="図プレースホルダー 5"/>
          <p:cNvSpPr>
            <a:spLocks noGrp="1"/>
          </p:cNvSpPr>
          <p:nvPr>
            <p:ph type="pic" sz="quarter" idx="47" hasCustomPrompt="1"/>
          </p:nvPr>
        </p:nvSpPr>
        <p:spPr>
          <a:xfrm>
            <a:off x="10798698" y="3918225"/>
            <a:ext cx="512214" cy="512169"/>
          </a:xfrm>
        </p:spPr>
        <p:txBody>
          <a:bodyPr>
            <a:normAutofit/>
          </a:bodyPr>
          <a:lstStyle>
            <a:lvl1pPr>
              <a:defRPr sz="700">
                <a:latin typeface="UTM Avo" panose="02040603050506020204" pitchFamily="18" charset="0"/>
              </a:defRPr>
            </a:lvl1pPr>
          </a:lstStyle>
          <a:p>
            <a:r>
              <a:rPr lang="en-US"/>
              <a:t>ICON</a:t>
            </a:r>
          </a:p>
        </p:txBody>
      </p:sp>
      <p:sp>
        <p:nvSpPr>
          <p:cNvPr id="61" name="円/楕円 60"/>
          <p:cNvSpPr/>
          <p:nvPr userDrawn="1"/>
        </p:nvSpPr>
        <p:spPr>
          <a:xfrm>
            <a:off x="9713656" y="1274440"/>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62" name="図プレースホルダー 5"/>
          <p:cNvSpPr>
            <a:spLocks noGrp="1"/>
          </p:cNvSpPr>
          <p:nvPr>
            <p:ph type="pic" sz="quarter" idx="48" hasCustomPrompt="1"/>
          </p:nvPr>
        </p:nvSpPr>
        <p:spPr>
          <a:xfrm>
            <a:off x="9930887" y="1478465"/>
            <a:ext cx="420083" cy="420047"/>
          </a:xfrm>
        </p:spPr>
        <p:txBody>
          <a:bodyPr>
            <a:normAutofit/>
          </a:bodyPr>
          <a:lstStyle>
            <a:lvl1pPr>
              <a:defRPr sz="700">
                <a:latin typeface="UTM Avo" panose="02040603050506020204" pitchFamily="18" charset="0"/>
              </a:defRPr>
            </a:lvl1pPr>
          </a:lstStyle>
          <a:p>
            <a:r>
              <a:rPr lang="en-US"/>
              <a:t>ICON</a:t>
            </a:r>
          </a:p>
        </p:txBody>
      </p:sp>
      <p:sp>
        <p:nvSpPr>
          <p:cNvPr id="63" name="テキスト プレースホルダー 11"/>
          <p:cNvSpPr>
            <a:spLocks noGrp="1"/>
          </p:cNvSpPr>
          <p:nvPr>
            <p:ph type="body" sz="quarter" idx="14" hasCustomPrompt="1"/>
          </p:nvPr>
        </p:nvSpPr>
        <p:spPr>
          <a:xfrm>
            <a:off x="1487138" y="5253267"/>
            <a:ext cx="9193819" cy="431767"/>
          </a:xfrm>
        </p:spPr>
        <p:txBody>
          <a:bodyPr anchor="ctr">
            <a:noAutofit/>
          </a:bodyPr>
          <a:lstStyle>
            <a:lvl1pPr algn="ct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15" hasCustomPrompt="1"/>
          </p:nvPr>
        </p:nvSpPr>
        <p:spPr>
          <a:xfrm>
            <a:off x="1487138" y="5685315"/>
            <a:ext cx="9193819" cy="624069"/>
          </a:xfrm>
        </p:spPr>
        <p:txBody>
          <a:bodyPr anchor="t">
            <a:noAutofit/>
          </a:bodyPr>
          <a:lstStyle>
            <a:lvl1pPr algn="ctr">
              <a:defRPr sz="1600">
                <a:solidFill>
                  <a:schemeClr val="bg1"/>
                </a:solidFill>
                <a:latin typeface="UTM Avo" panose="02040603050506020204" pitchFamily="18" charset="0"/>
              </a:defRPr>
            </a:lvl1pPr>
          </a:lstStyle>
          <a:p>
            <a:pPr lvl="0"/>
            <a:r>
              <a:rPr lang="en-US" altLang="ja-JP" dirty="0"/>
              <a:t>Text Here</a:t>
            </a:r>
            <a:endParaRPr lang="en-US" dirty="0"/>
          </a:p>
        </p:txBody>
      </p:sp>
      <p:cxnSp>
        <p:nvCxnSpPr>
          <p:cNvPr id="21" name="直線コネクタ 20"/>
          <p:cNvCxnSpPr>
            <a:endCxn id="4" idx="1"/>
          </p:cNvCxnSpPr>
          <p:nvPr userDrawn="1"/>
        </p:nvCxnSpPr>
        <p:spPr>
          <a:xfrm>
            <a:off x="3959584" y="2420946"/>
            <a:ext cx="2088413" cy="91907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 name="正方形/長方形 3"/>
          <p:cNvSpPr/>
          <p:nvPr userDrawn="1"/>
        </p:nvSpPr>
        <p:spPr>
          <a:xfrm>
            <a:off x="6047990" y="3237044"/>
            <a:ext cx="192038" cy="205963"/>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60570" tIns="30285" rIns="60570" bIns="30285" rtlCol="0" anchor="ctr"/>
          <a:lstStyle/>
          <a:p>
            <a:pPr algn="ctr" defTabSz="1081479"/>
            <a:endParaRPr lang="en-US" sz="2100">
              <a:solidFill>
                <a:srgbClr val="FFFFFF"/>
              </a:solidFill>
            </a:endParaRPr>
          </a:p>
        </p:txBody>
      </p:sp>
      <p:cxnSp>
        <p:nvCxnSpPr>
          <p:cNvPr id="46" name="直線コネクタ 45"/>
          <p:cNvCxnSpPr>
            <a:endCxn id="4" idx="1"/>
          </p:cNvCxnSpPr>
          <p:nvPr userDrawn="1"/>
        </p:nvCxnSpPr>
        <p:spPr>
          <a:xfrm flipV="1">
            <a:off x="2879427" y="3339961"/>
            <a:ext cx="3168627" cy="65244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endCxn id="4" idx="1"/>
          </p:cNvCxnSpPr>
          <p:nvPr userDrawn="1"/>
        </p:nvCxnSpPr>
        <p:spPr>
          <a:xfrm>
            <a:off x="1828996" y="2785909"/>
            <a:ext cx="4219031" cy="554052"/>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a:endCxn id="4" idx="1"/>
          </p:cNvCxnSpPr>
          <p:nvPr userDrawn="1"/>
        </p:nvCxnSpPr>
        <p:spPr>
          <a:xfrm flipV="1">
            <a:off x="4216248" y="3339967"/>
            <a:ext cx="1831793" cy="100114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25" idx="3"/>
            <a:endCxn id="4" idx="3"/>
          </p:cNvCxnSpPr>
          <p:nvPr userDrawn="1"/>
        </p:nvCxnSpPr>
        <p:spPr>
          <a:xfrm flipH="1">
            <a:off x="6240037" y="2321926"/>
            <a:ext cx="1323277" cy="1018099"/>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a:endCxn id="4" idx="3"/>
          </p:cNvCxnSpPr>
          <p:nvPr userDrawn="1"/>
        </p:nvCxnSpPr>
        <p:spPr>
          <a:xfrm flipH="1">
            <a:off x="6240046" y="1892886"/>
            <a:ext cx="3473627" cy="144713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userDrawn="1"/>
        </p:nvCxnSpPr>
        <p:spPr>
          <a:xfrm flipH="1">
            <a:off x="6240028" y="3062936"/>
            <a:ext cx="2688532" cy="277026"/>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userDrawn="1"/>
        </p:nvCxnSpPr>
        <p:spPr>
          <a:xfrm flipH="1" flipV="1">
            <a:off x="6240052" y="3339984"/>
            <a:ext cx="4313793" cy="71310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userDrawn="1"/>
        </p:nvCxnSpPr>
        <p:spPr>
          <a:xfrm flipH="1" flipV="1">
            <a:off x="6240050" y="3339992"/>
            <a:ext cx="1536303" cy="78956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7" name="テキスト プレースホルダー 18"/>
          <p:cNvSpPr>
            <a:spLocks noGrp="1"/>
          </p:cNvSpPr>
          <p:nvPr>
            <p:ph type="body" sz="quarter" idx="21" hasCustomPrompt="1"/>
          </p:nvPr>
        </p:nvSpPr>
        <p:spPr>
          <a:xfrm>
            <a:off x="5047888" y="1555128"/>
            <a:ext cx="2104347" cy="3532991"/>
          </a:xfrm>
          <a:blipFill>
            <a:blip r:embed="rId2" cstate="print"/>
            <a:stretch>
              <a:fillRect/>
            </a:stretch>
          </a:blipFill>
        </p:spPr>
        <p:txBody>
          <a:bodyPr/>
          <a:lstStyle>
            <a:lvl1pPr>
              <a:defRPr>
                <a:latin typeface="UTM Avo" panose="02040603050506020204" pitchFamily="18" charset="0"/>
              </a:defRPr>
            </a:lvl1pPr>
          </a:lstStyle>
          <a:p>
            <a:pPr lvl="0"/>
            <a:r>
              <a:rPr lang="en-US" dirty="0"/>
              <a:t> </a:t>
            </a:r>
          </a:p>
        </p:txBody>
      </p:sp>
      <p:sp>
        <p:nvSpPr>
          <p:cNvPr id="28" name="図プレースホルダー 7"/>
          <p:cNvSpPr>
            <a:spLocks noGrp="1"/>
          </p:cNvSpPr>
          <p:nvPr>
            <p:ph type="pic" sz="quarter" idx="23" hasCustomPrompt="1"/>
          </p:nvPr>
        </p:nvSpPr>
        <p:spPr>
          <a:xfrm>
            <a:off x="5380326" y="1972408"/>
            <a:ext cx="1430401" cy="2560757"/>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a:t>Add Image</a:t>
            </a:r>
          </a:p>
        </p:txBody>
      </p:sp>
    </p:spTree>
    <p:extLst>
      <p:ext uri="{BB962C8B-B14F-4D97-AF65-F5344CB8AC3E}">
        <p14:creationId xmlns:p14="http://schemas.microsoft.com/office/powerpoint/2010/main" val="249909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bg/>
                                          </p:spTgt>
                                        </p:tgtEl>
                                        <p:attrNameLst>
                                          <p:attrName>style.visibility</p:attrName>
                                        </p:attrNameLst>
                                      </p:cBhvr>
                                      <p:to>
                                        <p:strVal val="visible"/>
                                      </p:to>
                                    </p:set>
                                    <p:animEffect transition="in" filter="fade">
                                      <p:cBhvr>
                                        <p:cTn id="11" dur="500"/>
                                        <p:tgtEl>
                                          <p:spTgt spid="2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animEffect transition="in" filter="fade">
                                      <p:cBhvr>
                                        <p:cTn id="14" dur="500"/>
                                        <p:tgtEl>
                                          <p:spTgt spid="27">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5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50"/>
                                        <p:tgtEl>
                                          <p:spTgt spid="26"/>
                                        </p:tgtEl>
                                      </p:cBhvr>
                                    </p:animEffect>
                                  </p:childTnLst>
                                </p:cTn>
                              </p:par>
                              <p:par>
                                <p:cTn id="25" presetID="10" presetClass="entr" presetSubtype="0" fill="hold" grpId="0" nodeType="withEffect">
                                  <p:stCondLst>
                                    <p:cond delay="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par>
                                <p:cTn id="28" presetID="10" presetClass="entr" presetSubtype="0" fill="hold" grpId="0" nodeType="withEffect">
                                  <p:stCondLst>
                                    <p:cond delay="5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250"/>
                                        <p:tgtEl>
                                          <p:spTgt spid="33"/>
                                        </p:tgtEl>
                                      </p:cBhvr>
                                    </p:animEffect>
                                  </p:childTnLst>
                                </p:cTn>
                              </p:par>
                              <p:par>
                                <p:cTn id="31" presetID="10" presetClass="entr" presetSubtype="0" fill="hold" grpId="0" nodeType="withEffect">
                                  <p:stCondLst>
                                    <p:cond delay="1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250"/>
                                        <p:tgtEl>
                                          <p:spTgt spid="36"/>
                                        </p:tgtEl>
                                      </p:cBhvr>
                                    </p:animEffect>
                                  </p:childTnLst>
                                </p:cTn>
                              </p:par>
                              <p:par>
                                <p:cTn id="34" presetID="10" presetClass="entr" presetSubtype="0" fill="hold" grpId="0" nodeType="withEffect">
                                  <p:stCondLst>
                                    <p:cond delay="10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250"/>
                                        <p:tgtEl>
                                          <p:spTgt spid="39"/>
                                        </p:tgtEl>
                                      </p:cBhvr>
                                    </p:animEffect>
                                  </p:childTnLst>
                                </p:cTn>
                              </p:par>
                              <p:par>
                                <p:cTn id="37" presetID="10" presetClass="entr" presetSubtype="0" fill="hold" grpId="0" nodeType="withEffect">
                                  <p:stCondLst>
                                    <p:cond delay="15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250"/>
                                        <p:tgtEl>
                                          <p:spTgt spid="49"/>
                                        </p:tgtEl>
                                      </p:cBhvr>
                                    </p:animEffect>
                                  </p:childTnLst>
                                </p:cTn>
                              </p:par>
                              <p:par>
                                <p:cTn id="40" presetID="10" presetClass="entr" presetSubtype="0" fill="hold" grpId="0" nodeType="withEffect">
                                  <p:stCondLst>
                                    <p:cond delay="15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250"/>
                                        <p:tgtEl>
                                          <p:spTgt spid="50"/>
                                        </p:tgtEl>
                                      </p:cBhvr>
                                    </p:animEffect>
                                  </p:childTnLst>
                                </p:cTn>
                              </p:par>
                              <p:par>
                                <p:cTn id="43" presetID="10" presetClass="entr" presetSubtype="0" fill="hold" grpId="0" nodeType="withEffect">
                                  <p:stCondLst>
                                    <p:cond delay="2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250"/>
                                        <p:tgtEl>
                                          <p:spTgt spid="51"/>
                                        </p:tgtEl>
                                      </p:cBhvr>
                                    </p:animEffect>
                                  </p:childTnLst>
                                </p:cTn>
                              </p:par>
                              <p:par>
                                <p:cTn id="46" presetID="10" presetClass="entr" presetSubtype="0" fill="hold" grpId="0" nodeType="withEffect">
                                  <p:stCondLst>
                                    <p:cond delay="20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250"/>
                                        <p:tgtEl>
                                          <p:spTgt spid="52"/>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250"/>
                                        <p:tgtEl>
                                          <p:spTgt spid="53"/>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250"/>
                                        <p:tgtEl>
                                          <p:spTgt spid="54"/>
                                        </p:tgtEl>
                                      </p:cBhvr>
                                    </p:animEffect>
                                  </p:childTnLst>
                                </p:cTn>
                              </p:par>
                              <p:par>
                                <p:cTn id="55" presetID="10" presetClass="entr" presetSubtype="0" fill="hold" grpId="0" nodeType="withEffect">
                                  <p:stCondLst>
                                    <p:cond delay="30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250"/>
                                        <p:tgtEl>
                                          <p:spTgt spid="5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250"/>
                                        <p:tgtEl>
                                          <p:spTgt spid="56"/>
                                        </p:tgtEl>
                                      </p:cBhvr>
                                    </p:animEffect>
                                  </p:childTnLst>
                                </p:cTn>
                              </p:par>
                              <p:par>
                                <p:cTn id="61" presetID="10" presetClass="entr" presetSubtype="0" fill="hold" grpId="0" nodeType="withEffect">
                                  <p:stCondLst>
                                    <p:cond delay="35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250"/>
                                        <p:tgtEl>
                                          <p:spTgt spid="59"/>
                                        </p:tgtEl>
                                      </p:cBhvr>
                                    </p:animEffect>
                                  </p:childTnLst>
                                </p:cTn>
                              </p:par>
                              <p:par>
                                <p:cTn id="64" presetID="10" presetClass="entr" presetSubtype="0" fill="hold" grpId="0" nodeType="withEffect">
                                  <p:stCondLst>
                                    <p:cond delay="35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250"/>
                                        <p:tgtEl>
                                          <p:spTgt spid="60"/>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250"/>
                                        <p:tgtEl>
                                          <p:spTgt spid="61"/>
                                        </p:tgtEl>
                                      </p:cBhvr>
                                    </p:animEffect>
                                  </p:childTnLst>
                                </p:cTn>
                              </p:par>
                              <p:par>
                                <p:cTn id="70" presetID="10" presetClass="entr" presetSubtype="0" fill="hold" grpId="0" nodeType="withEffect">
                                  <p:stCondLst>
                                    <p:cond delay="40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250"/>
                                        <p:tgtEl>
                                          <p:spTgt spid="62"/>
                                        </p:tgtEl>
                                      </p:cBhvr>
                                    </p:animEffect>
                                  </p:childTnLst>
                                </p:cTn>
                              </p:par>
                            </p:childTnLst>
                          </p:cTn>
                        </p:par>
                        <p:par>
                          <p:cTn id="73" fill="hold">
                            <p:stCondLst>
                              <p:cond delay="1650"/>
                            </p:stCondLst>
                            <p:childTnLst>
                              <p:par>
                                <p:cTn id="74" presetID="22" presetClass="entr" presetSubtype="2"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right)">
                                      <p:cBhvr>
                                        <p:cTn id="76" dur="500"/>
                                        <p:tgtEl>
                                          <p:spTgt spid="21"/>
                                        </p:tgtEl>
                                      </p:cBhvr>
                                    </p:animEffect>
                                  </p:childTnLst>
                                </p:cTn>
                              </p:par>
                              <p:par>
                                <p:cTn id="77" presetID="22" presetClass="entr" presetSubtype="2"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right)">
                                      <p:cBhvr>
                                        <p:cTn id="79" dur="500"/>
                                        <p:tgtEl>
                                          <p:spTgt spid="46"/>
                                        </p:tgtEl>
                                      </p:cBhvr>
                                    </p:animEffect>
                                  </p:childTnLst>
                                </p:cTn>
                              </p:par>
                              <p:par>
                                <p:cTn id="80" presetID="22" presetClass="entr" presetSubtype="2"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wipe(right)">
                                      <p:cBhvr>
                                        <p:cTn id="82" dur="500"/>
                                        <p:tgtEl>
                                          <p:spTgt spid="57"/>
                                        </p:tgtEl>
                                      </p:cBhvr>
                                    </p:animEffect>
                                  </p:childTnLst>
                                </p:cTn>
                              </p:par>
                              <p:par>
                                <p:cTn id="83" presetID="22" presetClass="entr" presetSubtype="2" fill="hold" nodeType="with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wipe(right)">
                                      <p:cBhvr>
                                        <p:cTn id="85" dur="500"/>
                                        <p:tgtEl>
                                          <p:spTgt spid="66"/>
                                        </p:tgtEl>
                                      </p:cBhvr>
                                    </p:animEffect>
                                  </p:childTnLst>
                                </p:cTn>
                              </p:par>
                              <p:par>
                                <p:cTn id="86" presetID="22" presetClass="entr" presetSubtype="8" fill="hold"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wipe(left)">
                                      <p:cBhvr>
                                        <p:cTn id="88" dur="500"/>
                                        <p:tgtEl>
                                          <p:spTgt spid="68"/>
                                        </p:tgtEl>
                                      </p:cBhvr>
                                    </p:animEffect>
                                  </p:childTnLst>
                                </p:cTn>
                              </p:par>
                              <p:par>
                                <p:cTn id="89" presetID="22" presetClass="entr" presetSubtype="8" fill="hold"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wipe(left)">
                                      <p:cBhvr>
                                        <p:cTn id="91" dur="500"/>
                                        <p:tgtEl>
                                          <p:spTgt spid="69"/>
                                        </p:tgtEl>
                                      </p:cBhvr>
                                    </p:animEffect>
                                  </p:childTnLst>
                                </p:cTn>
                              </p:par>
                              <p:par>
                                <p:cTn id="92" presetID="22" presetClass="entr" presetSubtype="8" fill="hold"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wipe(left)">
                                      <p:cBhvr>
                                        <p:cTn id="94" dur="500"/>
                                        <p:tgtEl>
                                          <p:spTgt spid="73"/>
                                        </p:tgtEl>
                                      </p:cBhvr>
                                    </p:animEffect>
                                  </p:childTnLst>
                                </p:cTn>
                              </p:par>
                              <p:par>
                                <p:cTn id="95" presetID="22" presetClass="entr" presetSubtype="8" fill="hold" nodeType="with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wipe(left)">
                                      <p:cBhvr>
                                        <p:cTn id="97" dur="500"/>
                                        <p:tgtEl>
                                          <p:spTgt spid="77"/>
                                        </p:tgtEl>
                                      </p:cBhvr>
                                    </p:animEffect>
                                  </p:childTnLst>
                                </p:cTn>
                              </p:par>
                              <p:par>
                                <p:cTn id="98" presetID="22" presetClass="entr" presetSubtype="8" fill="hold" nodeType="with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wipe(left)">
                                      <p:cBhvr>
                                        <p:cTn id="100" dur="500"/>
                                        <p:tgtEl>
                                          <p:spTgt spid="81"/>
                                        </p:tgtEl>
                                      </p:cBhvr>
                                    </p:animEffect>
                                  </p:childTnLst>
                                </p:cTn>
                              </p:par>
                            </p:childTnLst>
                          </p:cTn>
                        </p:par>
                        <p:par>
                          <p:cTn id="101" fill="hold">
                            <p:stCondLst>
                              <p:cond delay="2150"/>
                            </p:stCondLst>
                            <p:childTnLst>
                              <p:par>
                                <p:cTn id="102" presetID="2" presetClass="entr" presetSubtype="4" decel="100000" fill="hold" grpId="0" nodeType="afterEffect">
                                  <p:stCondLst>
                                    <p:cond delay="250"/>
                                  </p:stCondLst>
                                  <p:childTnLst>
                                    <p:set>
                                      <p:cBhvr>
                                        <p:cTn id="103" dur="1" fill="hold">
                                          <p:stCondLst>
                                            <p:cond delay="0"/>
                                          </p:stCondLst>
                                        </p:cTn>
                                        <p:tgtEl>
                                          <p:spTgt spid="63">
                                            <p:txEl>
                                              <p:pRg st="0" end="0"/>
                                            </p:txEl>
                                          </p:spTgt>
                                        </p:tgtEl>
                                        <p:attrNameLst>
                                          <p:attrName>style.visibility</p:attrName>
                                        </p:attrNameLst>
                                      </p:cBhvr>
                                      <p:to>
                                        <p:strVal val="visible"/>
                                      </p:to>
                                    </p:set>
                                    <p:anim calcmode="lin" valueType="num">
                                      <p:cBhvr additive="base">
                                        <p:cTn id="104"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63">
                                            <p:txEl>
                                              <p:pRg st="0" end="0"/>
                                            </p:txEl>
                                          </p:spTgt>
                                        </p:tgtEl>
                                        <p:attrNameLst>
                                          <p:attrName>ppt_y</p:attrName>
                                        </p:attrNameLst>
                                      </p:cBhvr>
                                      <p:tavLst>
                                        <p:tav tm="0">
                                          <p:val>
                                            <p:strVal val="1+#ppt_h/2"/>
                                          </p:val>
                                        </p:tav>
                                        <p:tav tm="100000">
                                          <p:val>
                                            <p:strVal val="#ppt_y"/>
                                          </p:val>
                                        </p:tav>
                                      </p:tavLst>
                                    </p:anim>
                                  </p:childTnLst>
                                </p:cTn>
                              </p:par>
                              <p:par>
                                <p:cTn id="106" presetID="2" presetClass="entr" presetSubtype="4" decel="100000" fill="hold" grpId="0" nodeType="withEffect">
                                  <p:stCondLst>
                                    <p:cond delay="500"/>
                                  </p:stCondLst>
                                  <p:childTnLst>
                                    <p:set>
                                      <p:cBhvr>
                                        <p:cTn id="107" dur="1" fill="hold">
                                          <p:stCondLst>
                                            <p:cond delay="0"/>
                                          </p:stCondLst>
                                        </p:cTn>
                                        <p:tgtEl>
                                          <p:spTgt spid="64">
                                            <p:txEl>
                                              <p:pRg st="0" end="0"/>
                                            </p:txEl>
                                          </p:spTgt>
                                        </p:tgtEl>
                                        <p:attrNameLst>
                                          <p:attrName>style.visibility</p:attrName>
                                        </p:attrNameLst>
                                      </p:cBhvr>
                                      <p:to>
                                        <p:strVal val="visible"/>
                                      </p:to>
                                    </p:set>
                                    <p:anim calcmode="lin" valueType="num">
                                      <p:cBhvr additive="base">
                                        <p:cTn id="108"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109"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5" grpId="0" animBg="1"/>
      <p:bldP spid="26" grpId="0"/>
      <p:bldP spid="29" grpId="0" animBg="1"/>
      <p:bldP spid="33" grpId="0"/>
      <p:bldP spid="36" grpId="0" animBg="1"/>
      <p:bldP spid="39" grpId="0"/>
      <p:bldP spid="49" grpId="0" animBg="1"/>
      <p:bldP spid="50" grpId="0"/>
      <p:bldP spid="51" grpId="0" animBg="1"/>
      <p:bldP spid="52" grpId="0"/>
      <p:bldP spid="53" grpId="0" animBg="1"/>
      <p:bldP spid="54" grpId="0"/>
      <p:bldP spid="55" grpId="0" animBg="1"/>
      <p:bldP spid="56" grpId="0"/>
      <p:bldP spid="59" grpId="0" animBg="1"/>
      <p:bldP spid="60" grpId="0"/>
      <p:bldP spid="61" grpId="0" animBg="1"/>
      <p:bldP spid="62" grpId="0"/>
      <p:bldP spid="63" grpId="0" build="p">
        <p:tmplLst>
          <p:tmpl lvl="1">
            <p:tnLst>
              <p:par>
                <p:cTn presetID="2" presetClass="entr" presetSubtype="4" decel="100000" fill="hold" nodeType="after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1+#ppt_h/2"/>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50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P spid="27" grpId="0" build="allAtOnce"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F90711A-C33A-4203-9EF8-F03FFB371080}"/>
              </a:ext>
            </a:extLst>
          </p:cNvPr>
          <p:cNvSpPr>
            <a:spLocks noGrp="1"/>
          </p:cNvSpPr>
          <p:nvPr>
            <p:ph type="dt" sz="half" idx="10"/>
          </p:nvPr>
        </p:nvSpPr>
        <p:spPr/>
        <p:txBody>
          <a:bodyPr/>
          <a:lstStyle/>
          <a:p>
            <a:fld id="{DB90B74F-F78B-4561-912E-62F4B6D996B4}" type="datetimeFigureOut">
              <a:rPr lang="vi-VN" smtClean="0"/>
              <a:t>26/10/2022</a:t>
            </a:fld>
            <a:endParaRPr lang="vi-VN"/>
          </a:p>
        </p:txBody>
      </p:sp>
      <p:sp>
        <p:nvSpPr>
          <p:cNvPr id="3" name="Footer Placeholder 2">
            <a:extLst>
              <a:ext uri="{FF2B5EF4-FFF2-40B4-BE49-F238E27FC236}">
                <a16:creationId xmlns:a16="http://schemas.microsoft.com/office/drawing/2014/main" xmlns="" id="{82299479-6347-4F49-AF68-5D2BF5332E3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A35E3C0A-9E27-4CAF-9F16-17C0EB121A96}"/>
              </a:ext>
            </a:extLst>
          </p:cNvPr>
          <p:cNvSpPr>
            <a:spLocks noGrp="1"/>
          </p:cNvSpPr>
          <p:nvPr>
            <p:ph type="sldNum" sz="quarter" idx="12"/>
          </p:nvPr>
        </p:nvSpPr>
        <p:spPr/>
        <p:txBody>
          <a:bodyPr/>
          <a:lstStyle/>
          <a:p>
            <a:fld id="{A1900605-4BE1-4C39-ADCB-98420420FA0B}" type="slidenum">
              <a:rPr lang="vi-VN" smtClean="0"/>
              <a:t>‹#›</a:t>
            </a:fld>
            <a:endParaRPr lang="vi-VN"/>
          </a:p>
        </p:txBody>
      </p:sp>
    </p:spTree>
    <p:extLst>
      <p:ext uri="{BB962C8B-B14F-4D97-AF65-F5344CB8AC3E}">
        <p14:creationId xmlns:p14="http://schemas.microsoft.com/office/powerpoint/2010/main" val="24599445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Pillar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7D86A3E4-4BB4-4312-A59A-32B5E78AEB66}"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円/楕円 7"/>
          <p:cNvSpPr/>
          <p:nvPr userDrawn="1"/>
        </p:nvSpPr>
        <p:spPr>
          <a:xfrm>
            <a:off x="5159349" y="1988840"/>
            <a:ext cx="1872371"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9" name="図プレースホルダー 5"/>
          <p:cNvSpPr>
            <a:spLocks noGrp="1"/>
          </p:cNvSpPr>
          <p:nvPr>
            <p:ph type="pic" sz="quarter" idx="38" hasCustomPrompt="1"/>
          </p:nvPr>
        </p:nvSpPr>
        <p:spPr>
          <a:xfrm>
            <a:off x="5759469" y="2588971"/>
            <a:ext cx="672133" cy="672075"/>
          </a:xfrm>
        </p:spPr>
        <p:txBody>
          <a:bodyPr>
            <a:normAutofit/>
          </a:bodyPr>
          <a:lstStyle>
            <a:lvl1pPr>
              <a:defRPr sz="700">
                <a:latin typeface="UTM Avo" panose="02040603050506020204" pitchFamily="18" charset="0"/>
              </a:defRPr>
            </a:lvl1pPr>
          </a:lstStyle>
          <a:p>
            <a:r>
              <a:rPr lang="en-US"/>
              <a:t>ICON</a:t>
            </a:r>
          </a:p>
        </p:txBody>
      </p:sp>
      <p:sp>
        <p:nvSpPr>
          <p:cNvPr id="10" name="円/楕円 9"/>
          <p:cNvSpPr/>
          <p:nvPr userDrawn="1"/>
        </p:nvSpPr>
        <p:spPr>
          <a:xfrm>
            <a:off x="3935635" y="3957059"/>
            <a:ext cx="1872371"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12" name="図プレースホルダー 5"/>
          <p:cNvSpPr>
            <a:spLocks noGrp="1"/>
          </p:cNvSpPr>
          <p:nvPr>
            <p:ph type="pic" sz="quarter" idx="39" hasCustomPrompt="1"/>
          </p:nvPr>
        </p:nvSpPr>
        <p:spPr>
          <a:xfrm>
            <a:off x="4535692" y="4557189"/>
            <a:ext cx="672133" cy="672075"/>
          </a:xfrm>
        </p:spPr>
        <p:txBody>
          <a:bodyPr>
            <a:normAutofit/>
          </a:bodyPr>
          <a:lstStyle>
            <a:lvl1pPr>
              <a:defRPr sz="700">
                <a:latin typeface="UTM Avo" panose="02040603050506020204" pitchFamily="18" charset="0"/>
              </a:defRPr>
            </a:lvl1pPr>
          </a:lstStyle>
          <a:p>
            <a:r>
              <a:rPr lang="en-US"/>
              <a:t>ICON</a:t>
            </a:r>
          </a:p>
        </p:txBody>
      </p:sp>
      <p:sp>
        <p:nvSpPr>
          <p:cNvPr id="14" name="円/楕円 13"/>
          <p:cNvSpPr/>
          <p:nvPr userDrawn="1"/>
        </p:nvSpPr>
        <p:spPr>
          <a:xfrm>
            <a:off x="6336080" y="3957059"/>
            <a:ext cx="1872371"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15" name="図プレースホルダー 5"/>
          <p:cNvSpPr>
            <a:spLocks noGrp="1"/>
          </p:cNvSpPr>
          <p:nvPr>
            <p:ph type="pic" sz="quarter" idx="40" hasCustomPrompt="1"/>
          </p:nvPr>
        </p:nvSpPr>
        <p:spPr>
          <a:xfrm>
            <a:off x="6936171" y="4557189"/>
            <a:ext cx="672133" cy="672075"/>
          </a:xfrm>
        </p:spPr>
        <p:txBody>
          <a:bodyPr>
            <a:normAutofit/>
          </a:bodyPr>
          <a:lstStyle>
            <a:lvl1pPr>
              <a:defRPr sz="700">
                <a:latin typeface="UTM Avo" panose="02040603050506020204" pitchFamily="18" charset="0"/>
              </a:defRPr>
            </a:lvl1pPr>
          </a:lstStyle>
          <a:p>
            <a:r>
              <a:rPr lang="en-US"/>
              <a:t>ICON</a:t>
            </a:r>
          </a:p>
        </p:txBody>
      </p:sp>
      <p:sp>
        <p:nvSpPr>
          <p:cNvPr id="16" name="テキスト プレースホルダー 11"/>
          <p:cNvSpPr>
            <a:spLocks noGrp="1"/>
          </p:cNvSpPr>
          <p:nvPr>
            <p:ph type="body" sz="quarter" idx="14" hasCustomPrompt="1"/>
          </p:nvPr>
        </p:nvSpPr>
        <p:spPr>
          <a:xfrm>
            <a:off x="7392256" y="1556794"/>
            <a:ext cx="2880570"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7392256" y="1988842"/>
            <a:ext cx="2880570" cy="1247585"/>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19" name="テキスト プレースホルダー 11"/>
          <p:cNvSpPr>
            <a:spLocks noGrp="1"/>
          </p:cNvSpPr>
          <p:nvPr>
            <p:ph type="body" sz="quarter" idx="41" hasCustomPrompt="1"/>
          </p:nvPr>
        </p:nvSpPr>
        <p:spPr>
          <a:xfrm>
            <a:off x="8736522" y="4139920"/>
            <a:ext cx="2880570"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42" hasCustomPrompt="1"/>
          </p:nvPr>
        </p:nvSpPr>
        <p:spPr>
          <a:xfrm>
            <a:off x="8736522" y="4571984"/>
            <a:ext cx="2880570" cy="1247585"/>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43" hasCustomPrompt="1"/>
          </p:nvPr>
        </p:nvSpPr>
        <p:spPr>
          <a:xfrm>
            <a:off x="670926" y="3285558"/>
            <a:ext cx="2880570"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22" name="テキスト プレースホルダー 11"/>
          <p:cNvSpPr>
            <a:spLocks noGrp="1"/>
          </p:cNvSpPr>
          <p:nvPr>
            <p:ph type="body" sz="quarter" idx="44" hasCustomPrompt="1"/>
          </p:nvPr>
        </p:nvSpPr>
        <p:spPr>
          <a:xfrm>
            <a:off x="670926" y="3717592"/>
            <a:ext cx="2880570" cy="1247585"/>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cxnSp>
        <p:nvCxnSpPr>
          <p:cNvPr id="24" name="直線コネクタ 23"/>
          <p:cNvCxnSpPr/>
          <p:nvPr userDrawn="1"/>
        </p:nvCxnSpPr>
        <p:spPr>
          <a:xfrm>
            <a:off x="478888" y="3717032"/>
            <a:ext cx="3072608"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10" idx="1"/>
          </p:cNvCxnSpPr>
          <p:nvPr userDrawn="1"/>
        </p:nvCxnSpPr>
        <p:spPr>
          <a:xfrm flipH="1" flipV="1">
            <a:off x="3551560" y="3717035"/>
            <a:ext cx="658279" cy="514205"/>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userDrawn="1"/>
        </p:nvCxnSpPr>
        <p:spPr>
          <a:xfrm flipH="1">
            <a:off x="7392294" y="1988842"/>
            <a:ext cx="3245981" cy="3286"/>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stCxn id="8" idx="7"/>
          </p:cNvCxnSpPr>
          <p:nvPr userDrawn="1"/>
        </p:nvCxnSpPr>
        <p:spPr>
          <a:xfrm flipV="1">
            <a:off x="6757518" y="1992134"/>
            <a:ext cx="634803" cy="27089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a:stCxn id="14" idx="6"/>
          </p:cNvCxnSpPr>
          <p:nvPr userDrawn="1"/>
        </p:nvCxnSpPr>
        <p:spPr>
          <a:xfrm flipV="1">
            <a:off x="8208450" y="4576152"/>
            <a:ext cx="528105" cy="317075"/>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userDrawn="1"/>
        </p:nvCxnSpPr>
        <p:spPr>
          <a:xfrm flipH="1">
            <a:off x="8736524" y="4576088"/>
            <a:ext cx="3168626"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69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500"/>
                                        <p:tgtEl>
                                          <p:spTgt spid="16">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par>
                          <p:cTn id="34" fill="hold">
                            <p:stCondLst>
                              <p:cond delay="2500"/>
                            </p:stCondLst>
                            <p:childTnLst>
                              <p:par>
                                <p:cTn id="35" presetID="53" presetClass="entr" presetSubtype="16" fill="hold" grpId="0" nodeType="afterEffect">
                                  <p:stCondLst>
                                    <p:cond delay="25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2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par>
                          <p:cTn id="45" fill="hold">
                            <p:stCondLst>
                              <p:cond delay="3250"/>
                            </p:stCondLst>
                            <p:childTnLst>
                              <p:par>
                                <p:cTn id="46" presetID="22" presetClass="entr" presetSubtype="2"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right)">
                                      <p:cBhvr>
                                        <p:cTn id="48" dur="500"/>
                                        <p:tgtEl>
                                          <p:spTgt spid="28"/>
                                        </p:tgtEl>
                                      </p:cBhvr>
                                    </p:animEffect>
                                  </p:childTnLst>
                                </p:cTn>
                              </p:par>
                            </p:childTnLst>
                          </p:cTn>
                        </p:par>
                        <p:par>
                          <p:cTn id="49" fill="hold">
                            <p:stCondLst>
                              <p:cond delay="3750"/>
                            </p:stCondLst>
                            <p:childTnLst>
                              <p:par>
                                <p:cTn id="50" presetID="22" presetClass="entr" presetSubtype="2"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childTnLst>
                          </p:cTn>
                        </p:par>
                        <p:par>
                          <p:cTn id="53" fill="hold">
                            <p:stCondLst>
                              <p:cond delay="4250"/>
                            </p:stCondLst>
                            <p:childTnLst>
                              <p:par>
                                <p:cTn id="54" presetID="10" presetClass="entr" presetSubtype="0" fill="hold" grpId="0" nodeType="afterEffect">
                                  <p:stCondLst>
                                    <p:cond delay="0"/>
                                  </p:stCondLst>
                                  <p:childTnLst>
                                    <p:set>
                                      <p:cBhvr>
                                        <p:cTn id="55" dur="1" fill="hold">
                                          <p:stCondLst>
                                            <p:cond delay="0"/>
                                          </p:stCondLst>
                                        </p:cTn>
                                        <p:tgtEl>
                                          <p:spTgt spid="21">
                                            <p:txEl>
                                              <p:pRg st="0" end="0"/>
                                            </p:txEl>
                                          </p:spTgt>
                                        </p:tgtEl>
                                        <p:attrNameLst>
                                          <p:attrName>style.visibility</p:attrName>
                                        </p:attrNameLst>
                                      </p:cBhvr>
                                      <p:to>
                                        <p:strVal val="visible"/>
                                      </p:to>
                                    </p:set>
                                    <p:animEffect transition="in" filter="fade">
                                      <p:cBhvr>
                                        <p:cTn id="56" dur="500"/>
                                        <p:tgtEl>
                                          <p:spTgt spid="21">
                                            <p:txEl>
                                              <p:pRg st="0" end="0"/>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xEl>
                                              <p:pRg st="0" end="0"/>
                                            </p:txEl>
                                          </p:spTgt>
                                        </p:tgtEl>
                                        <p:attrNameLst>
                                          <p:attrName>style.visibility</p:attrName>
                                        </p:attrNameLst>
                                      </p:cBhvr>
                                      <p:to>
                                        <p:strVal val="visible"/>
                                      </p:to>
                                    </p:set>
                                    <p:animEffect transition="in" filter="fade">
                                      <p:cBhvr>
                                        <p:cTn id="59" dur="500"/>
                                        <p:tgtEl>
                                          <p:spTgt spid="22">
                                            <p:txEl>
                                              <p:pRg st="0" end="0"/>
                                            </p:txEl>
                                          </p:spTgt>
                                        </p:tgtEl>
                                      </p:cBhvr>
                                    </p:animEffect>
                                  </p:childTnLst>
                                </p:cTn>
                              </p:par>
                            </p:childTnLst>
                          </p:cTn>
                        </p:par>
                        <p:par>
                          <p:cTn id="60" fill="hold">
                            <p:stCondLst>
                              <p:cond delay="4750"/>
                            </p:stCondLst>
                            <p:childTnLst>
                              <p:par>
                                <p:cTn id="61" presetID="53" presetClass="entr" presetSubtype="16" fill="hold" grpId="0" nodeType="afterEffect">
                                  <p:stCondLst>
                                    <p:cond delay="25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par>
                                <p:cTn id="66" presetID="53" presetClass="entr" presetSubtype="16" fill="hold" grpId="0" nodeType="withEffect">
                                  <p:stCondLst>
                                    <p:cond delay="25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childTnLst>
                          </p:cTn>
                        </p:par>
                        <p:par>
                          <p:cTn id="71" fill="hold">
                            <p:stCondLst>
                              <p:cond delay="5500"/>
                            </p:stCondLst>
                            <p:childTnLst>
                              <p:par>
                                <p:cTn id="72" presetID="22" presetClass="entr" presetSubtype="8" fill="hold" nodeType="after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childTnLst>
                          </p:cTn>
                        </p:par>
                        <p:par>
                          <p:cTn id="75" fill="hold">
                            <p:stCondLst>
                              <p:cond delay="6000"/>
                            </p:stCondLst>
                            <p:childTnLst>
                              <p:par>
                                <p:cTn id="76" presetID="22" presetClass="entr" presetSubtype="8" fill="hold" nodeType="after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wipe(left)">
                                      <p:cBhvr>
                                        <p:cTn id="78" dur="500"/>
                                        <p:tgtEl>
                                          <p:spTgt spid="39"/>
                                        </p:tgtEl>
                                      </p:cBhvr>
                                    </p:animEffect>
                                  </p:childTnLst>
                                </p:cTn>
                              </p:par>
                            </p:childTnLst>
                          </p:cTn>
                        </p:par>
                        <p:par>
                          <p:cTn id="79" fill="hold">
                            <p:stCondLst>
                              <p:cond delay="6500"/>
                            </p:stCondLst>
                            <p:childTnLst>
                              <p:par>
                                <p:cTn id="80" presetID="10" presetClass="entr" presetSubtype="0" fill="hold" grpId="0" nodeType="after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animEffect transition="in" filter="fade">
                                      <p:cBhvr>
                                        <p:cTn id="82" dur="500"/>
                                        <p:tgtEl>
                                          <p:spTgt spid="19">
                                            <p:txEl>
                                              <p:pRg st="0" end="0"/>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0">
                                            <p:txEl>
                                              <p:pRg st="0" end="0"/>
                                            </p:txEl>
                                          </p:spTgt>
                                        </p:tgtEl>
                                        <p:attrNameLst>
                                          <p:attrName>style.visibility</p:attrName>
                                        </p:attrNameLst>
                                      </p:cBhvr>
                                      <p:to>
                                        <p:strVal val="visible"/>
                                      </p:to>
                                    </p:set>
                                    <p:animEffect transition="in" filter="fade">
                                      <p:cBhvr>
                                        <p:cTn id="8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9" grpId="0"/>
      <p:bldP spid="10" grpId="0" animBg="1"/>
      <p:bldP spid="12" grpId="0"/>
      <p:bldP spid="14" grpId="0" animBg="1"/>
      <p:bldP spid="15" grpId="0"/>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Point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30E89931-041B-43E5-B7CB-952CA149C9EF}"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6" name="テキスト プレースホルダー 11"/>
          <p:cNvSpPr>
            <a:spLocks noGrp="1"/>
          </p:cNvSpPr>
          <p:nvPr>
            <p:ph type="body" sz="quarter" idx="14" hasCustomPrompt="1"/>
          </p:nvPr>
        </p:nvSpPr>
        <p:spPr>
          <a:xfrm>
            <a:off x="1535097" y="1797102"/>
            <a:ext cx="4128817"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1535097" y="2228867"/>
            <a:ext cx="4128817" cy="1440160"/>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25" name="円/楕円 24"/>
          <p:cNvSpPr/>
          <p:nvPr userDrawn="1"/>
        </p:nvSpPr>
        <p:spPr>
          <a:xfrm>
            <a:off x="526898" y="1796822"/>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6" name="図プレースホルダー 5"/>
          <p:cNvSpPr>
            <a:spLocks noGrp="1"/>
          </p:cNvSpPr>
          <p:nvPr>
            <p:ph type="pic" sz="quarter" idx="39" hasCustomPrompt="1"/>
          </p:nvPr>
        </p:nvSpPr>
        <p:spPr>
          <a:xfrm>
            <a:off x="744088" y="2000896"/>
            <a:ext cx="420083" cy="420047"/>
          </a:xfrm>
        </p:spPr>
        <p:txBody>
          <a:bodyPr>
            <a:normAutofit/>
          </a:bodyPr>
          <a:lstStyle>
            <a:lvl1pPr>
              <a:defRPr sz="700">
                <a:latin typeface="UTM Avo" panose="02040603050506020204" pitchFamily="18" charset="0"/>
              </a:defRPr>
            </a:lvl1pPr>
          </a:lstStyle>
          <a:p>
            <a:r>
              <a:rPr lang="en-US"/>
              <a:t>ICON</a:t>
            </a:r>
          </a:p>
        </p:txBody>
      </p:sp>
      <p:cxnSp>
        <p:nvCxnSpPr>
          <p:cNvPr id="30" name="直線コネクタ 29"/>
          <p:cNvCxnSpPr>
            <a:endCxn id="25" idx="6"/>
          </p:cNvCxnSpPr>
          <p:nvPr userDrawn="1"/>
        </p:nvCxnSpPr>
        <p:spPr>
          <a:xfrm flipH="1">
            <a:off x="1367090" y="2216865"/>
            <a:ext cx="4584907"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31" name="テキスト プレースホルダー 11"/>
          <p:cNvSpPr>
            <a:spLocks noGrp="1"/>
          </p:cNvSpPr>
          <p:nvPr>
            <p:ph type="body" sz="quarter" idx="40" hasCustomPrompt="1"/>
          </p:nvPr>
        </p:nvSpPr>
        <p:spPr>
          <a:xfrm>
            <a:off x="1535097" y="4101408"/>
            <a:ext cx="4128817"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41" hasCustomPrompt="1"/>
          </p:nvPr>
        </p:nvSpPr>
        <p:spPr>
          <a:xfrm>
            <a:off x="1535097" y="4533123"/>
            <a:ext cx="4128817" cy="1440160"/>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34" name="円/楕円 33"/>
          <p:cNvSpPr/>
          <p:nvPr userDrawn="1"/>
        </p:nvSpPr>
        <p:spPr>
          <a:xfrm>
            <a:off x="526898" y="4101084"/>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35" name="図プレースホルダー 5"/>
          <p:cNvSpPr>
            <a:spLocks noGrp="1"/>
          </p:cNvSpPr>
          <p:nvPr>
            <p:ph type="pic" sz="quarter" idx="42" hasCustomPrompt="1"/>
          </p:nvPr>
        </p:nvSpPr>
        <p:spPr>
          <a:xfrm>
            <a:off x="744088" y="4305161"/>
            <a:ext cx="420083" cy="420047"/>
          </a:xfrm>
        </p:spPr>
        <p:txBody>
          <a:bodyPr>
            <a:normAutofit/>
          </a:bodyPr>
          <a:lstStyle>
            <a:lvl1pPr>
              <a:defRPr sz="700">
                <a:latin typeface="UTM Avo" panose="02040603050506020204" pitchFamily="18" charset="0"/>
              </a:defRPr>
            </a:lvl1pPr>
          </a:lstStyle>
          <a:p>
            <a:r>
              <a:rPr lang="en-US"/>
              <a:t>ICON</a:t>
            </a:r>
          </a:p>
        </p:txBody>
      </p:sp>
      <p:cxnSp>
        <p:nvCxnSpPr>
          <p:cNvPr id="37" name="直線コネクタ 36"/>
          <p:cNvCxnSpPr>
            <a:endCxn id="34" idx="6"/>
          </p:cNvCxnSpPr>
          <p:nvPr userDrawn="1"/>
        </p:nvCxnSpPr>
        <p:spPr>
          <a:xfrm flipH="1">
            <a:off x="1367090" y="4521121"/>
            <a:ext cx="4584907"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38" name="テキスト プレースホルダー 11"/>
          <p:cNvSpPr>
            <a:spLocks noGrp="1"/>
          </p:cNvSpPr>
          <p:nvPr>
            <p:ph type="body" sz="quarter" idx="43" hasCustomPrompt="1"/>
          </p:nvPr>
        </p:nvSpPr>
        <p:spPr>
          <a:xfrm>
            <a:off x="7296244" y="1749120"/>
            <a:ext cx="4128817"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40" name="テキスト プレースホルダー 11"/>
          <p:cNvSpPr>
            <a:spLocks noGrp="1"/>
          </p:cNvSpPr>
          <p:nvPr>
            <p:ph type="body" sz="quarter" idx="44" hasCustomPrompt="1"/>
          </p:nvPr>
        </p:nvSpPr>
        <p:spPr>
          <a:xfrm>
            <a:off x="7296244" y="2180862"/>
            <a:ext cx="4128817" cy="1440160"/>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41" name="円/楕円 40"/>
          <p:cNvSpPr/>
          <p:nvPr userDrawn="1"/>
        </p:nvSpPr>
        <p:spPr>
          <a:xfrm>
            <a:off x="6288038" y="1748820"/>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42" name="図プレースホルダー 5"/>
          <p:cNvSpPr>
            <a:spLocks noGrp="1"/>
          </p:cNvSpPr>
          <p:nvPr>
            <p:ph type="pic" sz="quarter" idx="45" hasCustomPrompt="1"/>
          </p:nvPr>
        </p:nvSpPr>
        <p:spPr>
          <a:xfrm>
            <a:off x="6504582" y="1952901"/>
            <a:ext cx="420083" cy="420047"/>
          </a:xfrm>
        </p:spPr>
        <p:txBody>
          <a:bodyPr>
            <a:normAutofit/>
          </a:bodyPr>
          <a:lstStyle>
            <a:lvl1pPr>
              <a:defRPr sz="700">
                <a:latin typeface="UTM Avo" panose="02040603050506020204" pitchFamily="18" charset="0"/>
              </a:defRPr>
            </a:lvl1pPr>
          </a:lstStyle>
          <a:p>
            <a:r>
              <a:rPr lang="en-US"/>
              <a:t>ICON</a:t>
            </a:r>
          </a:p>
        </p:txBody>
      </p:sp>
      <p:cxnSp>
        <p:nvCxnSpPr>
          <p:cNvPr id="43" name="直線コネクタ 42"/>
          <p:cNvCxnSpPr>
            <a:endCxn id="41" idx="6"/>
          </p:cNvCxnSpPr>
          <p:nvPr userDrawn="1"/>
        </p:nvCxnSpPr>
        <p:spPr>
          <a:xfrm flipH="1">
            <a:off x="7128266" y="2168860"/>
            <a:ext cx="4584907"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44" name="テキスト プレースホルダー 11"/>
          <p:cNvSpPr>
            <a:spLocks noGrp="1"/>
          </p:cNvSpPr>
          <p:nvPr>
            <p:ph type="body" sz="quarter" idx="46" hasCustomPrompt="1"/>
          </p:nvPr>
        </p:nvSpPr>
        <p:spPr>
          <a:xfrm>
            <a:off x="7296244" y="4053402"/>
            <a:ext cx="4128817"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45" name="テキスト プレースホルダー 11"/>
          <p:cNvSpPr>
            <a:spLocks noGrp="1"/>
          </p:cNvSpPr>
          <p:nvPr>
            <p:ph type="body" sz="quarter" idx="47" hasCustomPrompt="1"/>
          </p:nvPr>
        </p:nvSpPr>
        <p:spPr>
          <a:xfrm>
            <a:off x="7296244" y="4485117"/>
            <a:ext cx="4128817" cy="1440160"/>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46" name="円/楕円 45"/>
          <p:cNvSpPr/>
          <p:nvPr userDrawn="1"/>
        </p:nvSpPr>
        <p:spPr>
          <a:xfrm>
            <a:off x="6288038" y="4053078"/>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47" name="図プレースホルダー 5"/>
          <p:cNvSpPr>
            <a:spLocks noGrp="1"/>
          </p:cNvSpPr>
          <p:nvPr>
            <p:ph type="pic" sz="quarter" idx="48" hasCustomPrompt="1"/>
          </p:nvPr>
        </p:nvSpPr>
        <p:spPr>
          <a:xfrm>
            <a:off x="6504582" y="4257156"/>
            <a:ext cx="420083" cy="420047"/>
          </a:xfrm>
        </p:spPr>
        <p:txBody>
          <a:bodyPr>
            <a:normAutofit/>
          </a:bodyPr>
          <a:lstStyle>
            <a:lvl1pPr>
              <a:defRPr sz="700">
                <a:latin typeface="UTM Avo" panose="02040603050506020204" pitchFamily="18" charset="0"/>
              </a:defRPr>
            </a:lvl1pPr>
          </a:lstStyle>
          <a:p>
            <a:r>
              <a:rPr lang="en-US"/>
              <a:t>ICON</a:t>
            </a:r>
          </a:p>
        </p:txBody>
      </p:sp>
      <p:cxnSp>
        <p:nvCxnSpPr>
          <p:cNvPr id="48" name="直線コネクタ 47"/>
          <p:cNvCxnSpPr>
            <a:endCxn id="46" idx="6"/>
          </p:cNvCxnSpPr>
          <p:nvPr userDrawn="1"/>
        </p:nvCxnSpPr>
        <p:spPr>
          <a:xfrm flipH="1">
            <a:off x="7128266" y="4473115"/>
            <a:ext cx="4584907"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20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par>
                          <p:cTn id="23" fill="hold">
                            <p:stCondLst>
                              <p:cond delay="1500"/>
                            </p:stCondLst>
                            <p:childTnLst>
                              <p:par>
                                <p:cTn id="24" presetID="2" presetClass="entr" presetSubtype="2" decel="100000" fill="hold" grpId="0" nodeType="after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 calcmode="lin" valueType="num">
                                      <p:cBhvr additive="base">
                                        <p:cTn id="26"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6">
                                            <p:txEl>
                                              <p:pRg st="0" end="0"/>
                                            </p:txEl>
                                          </p:spTgt>
                                        </p:tgtEl>
                                        <p:attrNameLst>
                                          <p:attrName>ppt_y</p:attrName>
                                        </p:attrNameLst>
                                      </p:cBhvr>
                                      <p:tavLst>
                                        <p:tav tm="0">
                                          <p:val>
                                            <p:strVal val="#ppt_y"/>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additive="base">
                                        <p:cTn id="3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grpId="0" nodeType="afterEffect">
                                  <p:stCondLst>
                                    <p:cond delay="25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par>
                                <p:cTn id="38" presetID="53" presetClass="entr" presetSubtype="16" fill="hold" grpId="0" nodeType="withEffect">
                                  <p:stCondLst>
                                    <p:cond delay="25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childTnLst>
                          </p:cTn>
                        </p:par>
                        <p:par>
                          <p:cTn id="43" fill="hold">
                            <p:stCondLst>
                              <p:cond delay="2750"/>
                            </p:stCondLst>
                            <p:childTnLst>
                              <p:par>
                                <p:cTn id="44" presetID="22" presetClass="entr" presetSubtype="8" fill="hold"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500"/>
                                        <p:tgtEl>
                                          <p:spTgt spid="37"/>
                                        </p:tgtEl>
                                      </p:cBhvr>
                                    </p:animEffect>
                                  </p:childTnLst>
                                </p:cTn>
                              </p:par>
                            </p:childTnLst>
                          </p:cTn>
                        </p:par>
                        <p:par>
                          <p:cTn id="47" fill="hold">
                            <p:stCondLst>
                              <p:cond delay="3250"/>
                            </p:stCondLst>
                            <p:childTnLst>
                              <p:par>
                                <p:cTn id="48" presetID="2" presetClass="entr" presetSubtype="2" decel="100000" fill="hold" grpId="0" nodeType="afterEffect">
                                  <p:stCondLst>
                                    <p:cond delay="0"/>
                                  </p:stCondLst>
                                  <p:childTnLst>
                                    <p:set>
                                      <p:cBhvr>
                                        <p:cTn id="49" dur="1" fill="hold">
                                          <p:stCondLst>
                                            <p:cond delay="0"/>
                                          </p:stCondLst>
                                        </p:cTn>
                                        <p:tgtEl>
                                          <p:spTgt spid="31">
                                            <p:txEl>
                                              <p:pRg st="0" end="0"/>
                                            </p:txEl>
                                          </p:spTgt>
                                        </p:tgtEl>
                                        <p:attrNameLst>
                                          <p:attrName>style.visibility</p:attrName>
                                        </p:attrNameLst>
                                      </p:cBhvr>
                                      <p:to>
                                        <p:strVal val="visible"/>
                                      </p:to>
                                    </p:set>
                                    <p:anim calcmode="lin" valueType="num">
                                      <p:cBhvr additive="base">
                                        <p:cTn id="50"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1">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4" decel="100000" fill="hold" grpId="0" nodeType="withEffect">
                                  <p:stCondLst>
                                    <p:cond delay="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3750"/>
                            </p:stCondLst>
                            <p:childTnLst>
                              <p:par>
                                <p:cTn id="57" presetID="53" presetClass="entr" presetSubtype="16" fill="hold" grpId="0" nodeType="afterEffect">
                                  <p:stCondLst>
                                    <p:cond delay="25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cTn>
                              </p:par>
                              <p:par>
                                <p:cTn id="62" presetID="53" presetClass="entr" presetSubtype="16" fill="hold" grpId="0" nodeType="withEffect">
                                  <p:stCondLst>
                                    <p:cond delay="250"/>
                                  </p:stCondLst>
                                  <p:childTnLst>
                                    <p:set>
                                      <p:cBhvr>
                                        <p:cTn id="63" dur="1" fill="hold">
                                          <p:stCondLst>
                                            <p:cond delay="0"/>
                                          </p:stCondLst>
                                        </p:cTn>
                                        <p:tgtEl>
                                          <p:spTgt spid="42"/>
                                        </p:tgtEl>
                                        <p:attrNameLst>
                                          <p:attrName>style.visibility</p:attrName>
                                        </p:attrNameLst>
                                      </p:cBhvr>
                                      <p:to>
                                        <p:strVal val="visible"/>
                                      </p:to>
                                    </p:set>
                                    <p:anim calcmode="lin" valueType="num">
                                      <p:cBhvr>
                                        <p:cTn id="64" dur="500" fill="hold"/>
                                        <p:tgtEl>
                                          <p:spTgt spid="42"/>
                                        </p:tgtEl>
                                        <p:attrNameLst>
                                          <p:attrName>ppt_w</p:attrName>
                                        </p:attrNameLst>
                                      </p:cBhvr>
                                      <p:tavLst>
                                        <p:tav tm="0">
                                          <p:val>
                                            <p:fltVal val="0"/>
                                          </p:val>
                                        </p:tav>
                                        <p:tav tm="100000">
                                          <p:val>
                                            <p:strVal val="#ppt_w"/>
                                          </p:val>
                                        </p:tav>
                                      </p:tavLst>
                                    </p:anim>
                                    <p:anim calcmode="lin" valueType="num">
                                      <p:cBhvr>
                                        <p:cTn id="65" dur="500" fill="hold"/>
                                        <p:tgtEl>
                                          <p:spTgt spid="42"/>
                                        </p:tgtEl>
                                        <p:attrNameLst>
                                          <p:attrName>ppt_h</p:attrName>
                                        </p:attrNameLst>
                                      </p:cBhvr>
                                      <p:tavLst>
                                        <p:tav tm="0">
                                          <p:val>
                                            <p:fltVal val="0"/>
                                          </p:val>
                                        </p:tav>
                                        <p:tav tm="100000">
                                          <p:val>
                                            <p:strVal val="#ppt_h"/>
                                          </p:val>
                                        </p:tav>
                                      </p:tavLst>
                                    </p:anim>
                                    <p:animEffect transition="in" filter="fade">
                                      <p:cBhvr>
                                        <p:cTn id="66" dur="500"/>
                                        <p:tgtEl>
                                          <p:spTgt spid="42"/>
                                        </p:tgtEl>
                                      </p:cBhvr>
                                    </p:animEffect>
                                  </p:childTnLst>
                                </p:cTn>
                              </p:par>
                            </p:childTnLst>
                          </p:cTn>
                        </p:par>
                        <p:par>
                          <p:cTn id="67" fill="hold">
                            <p:stCondLst>
                              <p:cond delay="4500"/>
                            </p:stCondLst>
                            <p:childTnLst>
                              <p:par>
                                <p:cTn id="68" presetID="22" presetClass="entr" presetSubtype="8" fill="hold" nodeType="after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wipe(left)">
                                      <p:cBhvr>
                                        <p:cTn id="70" dur="500"/>
                                        <p:tgtEl>
                                          <p:spTgt spid="43"/>
                                        </p:tgtEl>
                                      </p:cBhvr>
                                    </p:animEffect>
                                  </p:childTnLst>
                                </p:cTn>
                              </p:par>
                            </p:childTnLst>
                          </p:cTn>
                        </p:par>
                        <p:par>
                          <p:cTn id="71" fill="hold">
                            <p:stCondLst>
                              <p:cond delay="5000"/>
                            </p:stCondLst>
                            <p:childTnLst>
                              <p:par>
                                <p:cTn id="72" presetID="2" presetClass="entr" presetSubtype="2" decel="100000" fill="hold" grpId="0" nodeType="after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 calcmode="lin" valueType="num">
                                      <p:cBhvr additive="base">
                                        <p:cTn id="74"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38">
                                            <p:txEl>
                                              <p:pRg st="0" end="0"/>
                                            </p:txEl>
                                          </p:spTgt>
                                        </p:tgtEl>
                                        <p:attrNameLst>
                                          <p:attrName>ppt_y</p:attrName>
                                        </p:attrNameLst>
                                      </p:cBhvr>
                                      <p:tavLst>
                                        <p:tav tm="0">
                                          <p:val>
                                            <p:strVal val="#ppt_y"/>
                                          </p:val>
                                        </p:tav>
                                        <p:tav tm="100000">
                                          <p:val>
                                            <p:strVal val="#ppt_y"/>
                                          </p:val>
                                        </p:tav>
                                      </p:tavLst>
                                    </p:anim>
                                  </p:childTnLst>
                                </p:cTn>
                              </p:par>
                              <p:par>
                                <p:cTn id="76" presetID="2" presetClass="entr" presetSubtype="4" decel="100000" fill="hold" grpId="0" nodeType="withEffect">
                                  <p:stCondLst>
                                    <p:cond delay="0"/>
                                  </p:stCondLst>
                                  <p:childTnLst>
                                    <p:set>
                                      <p:cBhvr>
                                        <p:cTn id="77" dur="1" fill="hold">
                                          <p:stCondLst>
                                            <p:cond delay="0"/>
                                          </p:stCondLst>
                                        </p:cTn>
                                        <p:tgtEl>
                                          <p:spTgt spid="40">
                                            <p:txEl>
                                              <p:pRg st="0" end="0"/>
                                            </p:txEl>
                                          </p:spTgt>
                                        </p:tgtEl>
                                        <p:attrNameLst>
                                          <p:attrName>style.visibility</p:attrName>
                                        </p:attrNameLst>
                                      </p:cBhvr>
                                      <p:to>
                                        <p:strVal val="visible"/>
                                      </p:to>
                                    </p:set>
                                    <p:anim calcmode="lin" valueType="num">
                                      <p:cBhvr additive="base">
                                        <p:cTn id="78"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80" fill="hold">
                            <p:stCondLst>
                              <p:cond delay="5500"/>
                            </p:stCondLst>
                            <p:childTnLst>
                              <p:par>
                                <p:cTn id="81" presetID="53" presetClass="entr" presetSubtype="16" fill="hold" grpId="0" nodeType="afterEffect">
                                  <p:stCondLst>
                                    <p:cond delay="25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Effect transition="in" filter="fade">
                                      <p:cBhvr>
                                        <p:cTn id="85" dur="500"/>
                                        <p:tgtEl>
                                          <p:spTgt spid="46"/>
                                        </p:tgtEl>
                                      </p:cBhvr>
                                    </p:animEffect>
                                  </p:childTnLst>
                                </p:cTn>
                              </p:par>
                              <p:par>
                                <p:cTn id="86" presetID="53" presetClass="entr" presetSubtype="16" fill="hold" grpId="0" nodeType="withEffect">
                                  <p:stCondLst>
                                    <p:cond delay="250"/>
                                  </p:stCondLst>
                                  <p:childTnLst>
                                    <p:set>
                                      <p:cBhvr>
                                        <p:cTn id="87" dur="1" fill="hold">
                                          <p:stCondLst>
                                            <p:cond delay="0"/>
                                          </p:stCondLst>
                                        </p:cTn>
                                        <p:tgtEl>
                                          <p:spTgt spid="47"/>
                                        </p:tgtEl>
                                        <p:attrNameLst>
                                          <p:attrName>style.visibility</p:attrName>
                                        </p:attrNameLst>
                                      </p:cBhvr>
                                      <p:to>
                                        <p:strVal val="visible"/>
                                      </p:to>
                                    </p:set>
                                    <p:anim calcmode="lin" valueType="num">
                                      <p:cBhvr>
                                        <p:cTn id="88" dur="500" fill="hold"/>
                                        <p:tgtEl>
                                          <p:spTgt spid="47"/>
                                        </p:tgtEl>
                                        <p:attrNameLst>
                                          <p:attrName>ppt_w</p:attrName>
                                        </p:attrNameLst>
                                      </p:cBhvr>
                                      <p:tavLst>
                                        <p:tav tm="0">
                                          <p:val>
                                            <p:fltVal val="0"/>
                                          </p:val>
                                        </p:tav>
                                        <p:tav tm="100000">
                                          <p:val>
                                            <p:strVal val="#ppt_w"/>
                                          </p:val>
                                        </p:tav>
                                      </p:tavLst>
                                    </p:anim>
                                    <p:anim calcmode="lin" valueType="num">
                                      <p:cBhvr>
                                        <p:cTn id="89" dur="500" fill="hold"/>
                                        <p:tgtEl>
                                          <p:spTgt spid="47"/>
                                        </p:tgtEl>
                                        <p:attrNameLst>
                                          <p:attrName>ppt_h</p:attrName>
                                        </p:attrNameLst>
                                      </p:cBhvr>
                                      <p:tavLst>
                                        <p:tav tm="0">
                                          <p:val>
                                            <p:fltVal val="0"/>
                                          </p:val>
                                        </p:tav>
                                        <p:tav tm="100000">
                                          <p:val>
                                            <p:strVal val="#ppt_h"/>
                                          </p:val>
                                        </p:tav>
                                      </p:tavLst>
                                    </p:anim>
                                    <p:animEffect transition="in" filter="fade">
                                      <p:cBhvr>
                                        <p:cTn id="90" dur="500"/>
                                        <p:tgtEl>
                                          <p:spTgt spid="47"/>
                                        </p:tgtEl>
                                      </p:cBhvr>
                                    </p:animEffect>
                                  </p:childTnLst>
                                </p:cTn>
                              </p:par>
                            </p:childTnLst>
                          </p:cTn>
                        </p:par>
                        <p:par>
                          <p:cTn id="91" fill="hold">
                            <p:stCondLst>
                              <p:cond delay="6250"/>
                            </p:stCondLst>
                            <p:childTnLst>
                              <p:par>
                                <p:cTn id="92" presetID="22" presetClass="entr" presetSubtype="8" fill="hold"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wipe(left)">
                                      <p:cBhvr>
                                        <p:cTn id="94" dur="500"/>
                                        <p:tgtEl>
                                          <p:spTgt spid="48"/>
                                        </p:tgtEl>
                                      </p:cBhvr>
                                    </p:animEffect>
                                  </p:childTnLst>
                                </p:cTn>
                              </p:par>
                            </p:childTnLst>
                          </p:cTn>
                        </p:par>
                        <p:par>
                          <p:cTn id="95" fill="hold">
                            <p:stCondLst>
                              <p:cond delay="6750"/>
                            </p:stCondLst>
                            <p:childTnLst>
                              <p:par>
                                <p:cTn id="96" presetID="2" presetClass="entr" presetSubtype="2" decel="100000" fill="hold" grpId="0" nodeType="afterEffect">
                                  <p:stCondLst>
                                    <p:cond delay="0"/>
                                  </p:stCondLst>
                                  <p:childTnLst>
                                    <p:set>
                                      <p:cBhvr>
                                        <p:cTn id="97" dur="1" fill="hold">
                                          <p:stCondLst>
                                            <p:cond delay="0"/>
                                          </p:stCondLst>
                                        </p:cTn>
                                        <p:tgtEl>
                                          <p:spTgt spid="44">
                                            <p:txEl>
                                              <p:pRg st="0" end="0"/>
                                            </p:txEl>
                                          </p:spTgt>
                                        </p:tgtEl>
                                        <p:attrNameLst>
                                          <p:attrName>style.visibility</p:attrName>
                                        </p:attrNameLst>
                                      </p:cBhvr>
                                      <p:to>
                                        <p:strVal val="visible"/>
                                      </p:to>
                                    </p:set>
                                    <p:anim calcmode="lin" valueType="num">
                                      <p:cBhvr additive="base">
                                        <p:cTn id="98"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44">
                                            <p:txEl>
                                              <p:pRg st="0" end="0"/>
                                            </p:txEl>
                                          </p:spTgt>
                                        </p:tgtEl>
                                        <p:attrNameLst>
                                          <p:attrName>ppt_y</p:attrName>
                                        </p:attrNameLst>
                                      </p:cBhvr>
                                      <p:tavLst>
                                        <p:tav tm="0">
                                          <p:val>
                                            <p:strVal val="#ppt_y"/>
                                          </p:val>
                                        </p:tav>
                                        <p:tav tm="100000">
                                          <p:val>
                                            <p:strVal val="#ppt_y"/>
                                          </p:val>
                                        </p:tav>
                                      </p:tavLst>
                                    </p:anim>
                                  </p:childTnLst>
                                </p:cTn>
                              </p:par>
                              <p:par>
                                <p:cTn id="100" presetID="2" presetClass="entr" presetSubtype="4" decel="100000" fill="hold" grpId="0" nodeType="withEffect">
                                  <p:stCondLst>
                                    <p:cond delay="0"/>
                                  </p:stCondLst>
                                  <p:childTnLst>
                                    <p:set>
                                      <p:cBhvr>
                                        <p:cTn id="101" dur="1" fill="hold">
                                          <p:stCondLst>
                                            <p:cond delay="0"/>
                                          </p:stCondLst>
                                        </p:cTn>
                                        <p:tgtEl>
                                          <p:spTgt spid="45">
                                            <p:txEl>
                                              <p:pRg st="0" end="0"/>
                                            </p:txEl>
                                          </p:spTgt>
                                        </p:tgtEl>
                                        <p:attrNameLst>
                                          <p:attrName>style.visibility</p:attrName>
                                        </p:attrNameLst>
                                      </p:cBhvr>
                                      <p:to>
                                        <p:strVal val="visible"/>
                                      </p:to>
                                    </p:set>
                                    <p:anim calcmode="lin" valueType="num">
                                      <p:cBhvr additive="base">
                                        <p:cTn id="102"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25" grpId="0" animBg="1"/>
      <p:bldP spid="26" grpId="0"/>
      <p:bldP spid="31" grpId="0" build="p">
        <p:tmplLst>
          <p:tmpl lvl="1">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4"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4" grpId="0" animBg="1"/>
      <p:bldP spid="35" grpId="0"/>
      <p:bldP spid="38" grpId="0" build="p">
        <p:tmplLst>
          <p:tmpl lvl="1">
            <p:tnLst>
              <p:par>
                <p:cTn presetID="2" presetClass="entr" presetSubtype="2"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animBg="1"/>
      <p:bldP spid="42" grpId="0"/>
      <p:bldP spid="44" grpId="0" build="p">
        <p:tmplLst>
          <p:tmpl lvl="1">
            <p:tnLst>
              <p:par>
                <p:cTn presetID="2" presetClass="entr" presetSubtype="2" decel="10000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p">
        <p:tmplLst>
          <p:tmpl lvl="1">
            <p:tnLst>
              <p:par>
                <p:cTn presetID="2" presetClass="entr" presetSubtype="4"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animBg="1"/>
      <p:bldP spid="47"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 Point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7BCF346C-7C3F-4CA9-9F89-EA2CF8FFCC81}"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6" name="テキスト プレースホルダー 11"/>
          <p:cNvSpPr>
            <a:spLocks noGrp="1"/>
          </p:cNvSpPr>
          <p:nvPr>
            <p:ph type="body" sz="quarter" idx="14" hasCustomPrompt="1"/>
          </p:nvPr>
        </p:nvSpPr>
        <p:spPr>
          <a:xfrm>
            <a:off x="1151022" y="1845138"/>
            <a:ext cx="2880570" cy="431767"/>
          </a:xfrm>
        </p:spPr>
        <p:txBody>
          <a:bodyPr anchor="ctr">
            <a:noAutofit/>
          </a:bodyPr>
          <a:lstStyle>
            <a:lvl1pP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1151022" y="2276873"/>
            <a:ext cx="2880570" cy="1440160"/>
          </a:xfrm>
        </p:spPr>
        <p:txBody>
          <a:bodyPr anchor="t">
            <a:noAutofit/>
          </a:bodyPr>
          <a:lstStyle>
            <a:lvl1pPr>
              <a:defRPr sz="1300">
                <a:solidFill>
                  <a:schemeClr val="bg1"/>
                </a:solidFill>
                <a:latin typeface="UTM Avo" panose="02040603050506020204" pitchFamily="18" charset="0"/>
              </a:defRPr>
            </a:lvl1pPr>
          </a:lstStyle>
          <a:p>
            <a:pPr lvl="0"/>
            <a:r>
              <a:rPr lang="en-US" altLang="ja-JP" dirty="0"/>
              <a:t>Text Here</a:t>
            </a:r>
            <a:endParaRPr lang="en-US" dirty="0"/>
          </a:p>
        </p:txBody>
      </p:sp>
      <p:sp>
        <p:nvSpPr>
          <p:cNvPr id="26" name="図プレースホルダー 5"/>
          <p:cNvSpPr>
            <a:spLocks noGrp="1"/>
          </p:cNvSpPr>
          <p:nvPr>
            <p:ph type="pic" sz="quarter" idx="39" hasCustomPrompt="1"/>
          </p:nvPr>
        </p:nvSpPr>
        <p:spPr>
          <a:xfrm>
            <a:off x="622936" y="1796819"/>
            <a:ext cx="541231" cy="541184"/>
          </a:xfrm>
        </p:spPr>
        <p:txBody>
          <a:bodyPr>
            <a:normAutofit/>
          </a:bodyPr>
          <a:lstStyle>
            <a:lvl1pPr>
              <a:defRPr sz="700">
                <a:latin typeface="UTM Avo" panose="02040603050506020204" pitchFamily="18" charset="0"/>
              </a:defRPr>
            </a:lvl1pPr>
          </a:lstStyle>
          <a:p>
            <a:r>
              <a:rPr lang="en-US"/>
              <a:t>ICON</a:t>
            </a:r>
          </a:p>
        </p:txBody>
      </p:sp>
      <p:sp>
        <p:nvSpPr>
          <p:cNvPr id="54" name="テキスト プレースホルダー 11"/>
          <p:cNvSpPr>
            <a:spLocks noGrp="1"/>
          </p:cNvSpPr>
          <p:nvPr>
            <p:ph type="body" sz="quarter" idx="40" hasCustomPrompt="1"/>
          </p:nvPr>
        </p:nvSpPr>
        <p:spPr>
          <a:xfrm>
            <a:off x="4847754" y="1845138"/>
            <a:ext cx="2880570" cy="431767"/>
          </a:xfrm>
        </p:spPr>
        <p:txBody>
          <a:bodyPr anchor="ctr">
            <a:noAutofit/>
          </a:bodyPr>
          <a:lstStyle>
            <a:lvl1pP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55" name="テキスト プレースホルダー 11"/>
          <p:cNvSpPr>
            <a:spLocks noGrp="1"/>
          </p:cNvSpPr>
          <p:nvPr>
            <p:ph type="body" sz="quarter" idx="41" hasCustomPrompt="1"/>
          </p:nvPr>
        </p:nvSpPr>
        <p:spPr>
          <a:xfrm>
            <a:off x="4847754" y="2276872"/>
            <a:ext cx="2880570" cy="1440160"/>
          </a:xfrm>
        </p:spPr>
        <p:txBody>
          <a:bodyPr anchor="t">
            <a:noAutofit/>
          </a:bodyPr>
          <a:lstStyle>
            <a:lvl1pPr>
              <a:defRPr sz="1300">
                <a:solidFill>
                  <a:schemeClr val="bg1"/>
                </a:solidFill>
                <a:latin typeface="UTM Avo" panose="02040603050506020204" pitchFamily="18" charset="0"/>
              </a:defRPr>
            </a:lvl1pPr>
          </a:lstStyle>
          <a:p>
            <a:pPr lvl="0"/>
            <a:r>
              <a:rPr lang="en-US" altLang="ja-JP" dirty="0"/>
              <a:t>Text Here</a:t>
            </a:r>
            <a:endParaRPr lang="en-US" dirty="0"/>
          </a:p>
        </p:txBody>
      </p:sp>
      <p:sp>
        <p:nvSpPr>
          <p:cNvPr id="56" name="図プレースホルダー 5"/>
          <p:cNvSpPr>
            <a:spLocks noGrp="1"/>
          </p:cNvSpPr>
          <p:nvPr>
            <p:ph type="pic" sz="quarter" idx="42" hasCustomPrompt="1"/>
          </p:nvPr>
        </p:nvSpPr>
        <p:spPr>
          <a:xfrm>
            <a:off x="4319713" y="1796818"/>
            <a:ext cx="541231" cy="541184"/>
          </a:xfrm>
        </p:spPr>
        <p:txBody>
          <a:bodyPr>
            <a:normAutofit/>
          </a:bodyPr>
          <a:lstStyle>
            <a:lvl1pPr>
              <a:defRPr sz="700">
                <a:latin typeface="UTM Avo" panose="02040603050506020204" pitchFamily="18" charset="0"/>
              </a:defRPr>
            </a:lvl1pPr>
          </a:lstStyle>
          <a:p>
            <a:r>
              <a:rPr lang="en-US"/>
              <a:t>ICON</a:t>
            </a:r>
          </a:p>
        </p:txBody>
      </p:sp>
      <p:sp>
        <p:nvSpPr>
          <p:cNvPr id="57" name="テキスト プレースホルダー 11"/>
          <p:cNvSpPr>
            <a:spLocks noGrp="1"/>
          </p:cNvSpPr>
          <p:nvPr>
            <p:ph type="body" sz="quarter" idx="43" hasCustomPrompt="1"/>
          </p:nvPr>
        </p:nvSpPr>
        <p:spPr>
          <a:xfrm>
            <a:off x="8544484" y="1845138"/>
            <a:ext cx="2880570" cy="431767"/>
          </a:xfrm>
        </p:spPr>
        <p:txBody>
          <a:bodyPr anchor="ctr">
            <a:noAutofit/>
          </a:bodyPr>
          <a:lstStyle>
            <a:lvl1pP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58" name="テキスト プレースホルダー 11"/>
          <p:cNvSpPr>
            <a:spLocks noGrp="1"/>
          </p:cNvSpPr>
          <p:nvPr>
            <p:ph type="body" sz="quarter" idx="44" hasCustomPrompt="1"/>
          </p:nvPr>
        </p:nvSpPr>
        <p:spPr>
          <a:xfrm>
            <a:off x="8544484" y="2276872"/>
            <a:ext cx="2880570" cy="1440160"/>
          </a:xfrm>
        </p:spPr>
        <p:txBody>
          <a:bodyPr anchor="t">
            <a:noAutofit/>
          </a:bodyPr>
          <a:lstStyle>
            <a:lvl1pPr>
              <a:defRPr sz="1300">
                <a:solidFill>
                  <a:schemeClr val="bg1"/>
                </a:solidFill>
                <a:latin typeface="UTM Avo" panose="02040603050506020204" pitchFamily="18" charset="0"/>
              </a:defRPr>
            </a:lvl1pPr>
          </a:lstStyle>
          <a:p>
            <a:pPr lvl="0"/>
            <a:r>
              <a:rPr lang="en-US" altLang="ja-JP" dirty="0"/>
              <a:t>Text Here</a:t>
            </a:r>
            <a:endParaRPr lang="en-US" dirty="0"/>
          </a:p>
        </p:txBody>
      </p:sp>
      <p:sp>
        <p:nvSpPr>
          <p:cNvPr id="59" name="図プレースホルダー 5"/>
          <p:cNvSpPr>
            <a:spLocks noGrp="1"/>
          </p:cNvSpPr>
          <p:nvPr>
            <p:ph type="pic" sz="quarter" idx="45" hasCustomPrompt="1"/>
          </p:nvPr>
        </p:nvSpPr>
        <p:spPr>
          <a:xfrm>
            <a:off x="8016392" y="1796818"/>
            <a:ext cx="541231" cy="541184"/>
          </a:xfrm>
        </p:spPr>
        <p:txBody>
          <a:bodyPr>
            <a:normAutofit/>
          </a:bodyPr>
          <a:lstStyle>
            <a:lvl1pPr>
              <a:defRPr sz="700">
                <a:latin typeface="UTM Avo" panose="02040603050506020204" pitchFamily="18" charset="0"/>
              </a:defRPr>
            </a:lvl1pPr>
          </a:lstStyle>
          <a:p>
            <a:r>
              <a:rPr lang="en-US"/>
              <a:t>ICON</a:t>
            </a:r>
          </a:p>
        </p:txBody>
      </p:sp>
      <p:sp>
        <p:nvSpPr>
          <p:cNvPr id="60" name="テキスト プレースホルダー 11"/>
          <p:cNvSpPr>
            <a:spLocks noGrp="1"/>
          </p:cNvSpPr>
          <p:nvPr>
            <p:ph type="body" sz="quarter" idx="46" hasCustomPrompt="1"/>
          </p:nvPr>
        </p:nvSpPr>
        <p:spPr>
          <a:xfrm>
            <a:off x="1151022" y="4053402"/>
            <a:ext cx="2880570" cy="431767"/>
          </a:xfrm>
        </p:spPr>
        <p:txBody>
          <a:bodyPr anchor="ctr">
            <a:noAutofit/>
          </a:bodyPr>
          <a:lstStyle>
            <a:lvl1pP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61" name="テキスト プレースホルダー 11"/>
          <p:cNvSpPr>
            <a:spLocks noGrp="1"/>
          </p:cNvSpPr>
          <p:nvPr>
            <p:ph type="body" sz="quarter" idx="47" hasCustomPrompt="1"/>
          </p:nvPr>
        </p:nvSpPr>
        <p:spPr>
          <a:xfrm>
            <a:off x="1151022" y="4485117"/>
            <a:ext cx="2880570" cy="1440160"/>
          </a:xfrm>
        </p:spPr>
        <p:txBody>
          <a:bodyPr anchor="t">
            <a:noAutofit/>
          </a:bodyPr>
          <a:lstStyle>
            <a:lvl1pPr>
              <a:defRPr sz="1300">
                <a:solidFill>
                  <a:schemeClr val="bg1"/>
                </a:solidFill>
                <a:latin typeface="UTM Avo" panose="02040603050506020204" pitchFamily="18" charset="0"/>
              </a:defRPr>
            </a:lvl1pPr>
          </a:lstStyle>
          <a:p>
            <a:pPr lvl="0"/>
            <a:r>
              <a:rPr lang="en-US" altLang="ja-JP" dirty="0"/>
              <a:t>Text Here</a:t>
            </a:r>
            <a:endParaRPr lang="en-US" dirty="0"/>
          </a:p>
        </p:txBody>
      </p:sp>
      <p:sp>
        <p:nvSpPr>
          <p:cNvPr id="62" name="図プレースホルダー 5"/>
          <p:cNvSpPr>
            <a:spLocks noGrp="1"/>
          </p:cNvSpPr>
          <p:nvPr>
            <p:ph type="pic" sz="quarter" idx="48" hasCustomPrompt="1"/>
          </p:nvPr>
        </p:nvSpPr>
        <p:spPr>
          <a:xfrm>
            <a:off x="622936" y="4005063"/>
            <a:ext cx="541231" cy="541184"/>
          </a:xfrm>
        </p:spPr>
        <p:txBody>
          <a:bodyPr>
            <a:normAutofit/>
          </a:bodyPr>
          <a:lstStyle>
            <a:lvl1pPr>
              <a:defRPr sz="700">
                <a:latin typeface="UTM Avo" panose="02040603050506020204" pitchFamily="18" charset="0"/>
              </a:defRPr>
            </a:lvl1pPr>
          </a:lstStyle>
          <a:p>
            <a:r>
              <a:rPr lang="en-US"/>
              <a:t>ICON</a:t>
            </a:r>
          </a:p>
        </p:txBody>
      </p:sp>
      <p:sp>
        <p:nvSpPr>
          <p:cNvPr id="63" name="テキスト プレースホルダー 11"/>
          <p:cNvSpPr>
            <a:spLocks noGrp="1"/>
          </p:cNvSpPr>
          <p:nvPr>
            <p:ph type="body" sz="quarter" idx="49" hasCustomPrompt="1"/>
          </p:nvPr>
        </p:nvSpPr>
        <p:spPr>
          <a:xfrm>
            <a:off x="4847754" y="4053402"/>
            <a:ext cx="2880570" cy="431767"/>
          </a:xfrm>
        </p:spPr>
        <p:txBody>
          <a:bodyPr anchor="ctr">
            <a:noAutofit/>
          </a:bodyPr>
          <a:lstStyle>
            <a:lvl1pP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50" hasCustomPrompt="1"/>
          </p:nvPr>
        </p:nvSpPr>
        <p:spPr>
          <a:xfrm>
            <a:off x="4847754" y="4485117"/>
            <a:ext cx="2880570" cy="1440160"/>
          </a:xfrm>
        </p:spPr>
        <p:txBody>
          <a:bodyPr anchor="t">
            <a:noAutofit/>
          </a:bodyPr>
          <a:lstStyle>
            <a:lvl1pPr>
              <a:defRPr sz="1300">
                <a:solidFill>
                  <a:schemeClr val="bg1"/>
                </a:solidFill>
                <a:latin typeface="UTM Avo" panose="02040603050506020204" pitchFamily="18" charset="0"/>
              </a:defRPr>
            </a:lvl1pPr>
          </a:lstStyle>
          <a:p>
            <a:pPr lvl="0"/>
            <a:r>
              <a:rPr lang="en-US" altLang="ja-JP" dirty="0"/>
              <a:t>Text Here</a:t>
            </a:r>
            <a:endParaRPr lang="en-US" dirty="0"/>
          </a:p>
        </p:txBody>
      </p:sp>
      <p:sp>
        <p:nvSpPr>
          <p:cNvPr id="65" name="図プレースホルダー 5"/>
          <p:cNvSpPr>
            <a:spLocks noGrp="1"/>
          </p:cNvSpPr>
          <p:nvPr>
            <p:ph type="pic" sz="quarter" idx="51" hasCustomPrompt="1"/>
          </p:nvPr>
        </p:nvSpPr>
        <p:spPr>
          <a:xfrm>
            <a:off x="4319713" y="4005063"/>
            <a:ext cx="541231" cy="541184"/>
          </a:xfrm>
        </p:spPr>
        <p:txBody>
          <a:bodyPr>
            <a:normAutofit/>
          </a:bodyPr>
          <a:lstStyle>
            <a:lvl1pPr>
              <a:defRPr sz="700">
                <a:latin typeface="UTM Avo" panose="02040603050506020204" pitchFamily="18" charset="0"/>
              </a:defRPr>
            </a:lvl1pPr>
          </a:lstStyle>
          <a:p>
            <a:r>
              <a:rPr lang="en-US"/>
              <a:t>ICON</a:t>
            </a:r>
          </a:p>
        </p:txBody>
      </p:sp>
      <p:sp>
        <p:nvSpPr>
          <p:cNvPr id="66" name="テキスト プレースホルダー 11"/>
          <p:cNvSpPr>
            <a:spLocks noGrp="1"/>
          </p:cNvSpPr>
          <p:nvPr>
            <p:ph type="body" sz="quarter" idx="52" hasCustomPrompt="1"/>
          </p:nvPr>
        </p:nvSpPr>
        <p:spPr>
          <a:xfrm>
            <a:off x="8544484" y="4053402"/>
            <a:ext cx="2880570" cy="431767"/>
          </a:xfrm>
        </p:spPr>
        <p:txBody>
          <a:bodyPr anchor="ctr">
            <a:noAutofit/>
          </a:bodyPr>
          <a:lstStyle>
            <a:lvl1pPr>
              <a:defRPr sz="2100">
                <a:solidFill>
                  <a:schemeClr val="accent1"/>
                </a:solidFill>
                <a:latin typeface="UTM Avo" panose="02040603050506020204" pitchFamily="18" charset="0"/>
              </a:defRPr>
            </a:lvl1pPr>
          </a:lstStyle>
          <a:p>
            <a:pPr lvl="0"/>
            <a:r>
              <a:rPr lang="en-US" altLang="ja-JP" dirty="0"/>
              <a:t>Text Here</a:t>
            </a:r>
            <a:endParaRPr lang="en-US" dirty="0"/>
          </a:p>
        </p:txBody>
      </p:sp>
      <p:sp>
        <p:nvSpPr>
          <p:cNvPr id="67" name="テキスト プレースホルダー 11"/>
          <p:cNvSpPr>
            <a:spLocks noGrp="1"/>
          </p:cNvSpPr>
          <p:nvPr>
            <p:ph type="body" sz="quarter" idx="53" hasCustomPrompt="1"/>
          </p:nvPr>
        </p:nvSpPr>
        <p:spPr>
          <a:xfrm>
            <a:off x="8544484" y="4485117"/>
            <a:ext cx="2880570" cy="1440160"/>
          </a:xfrm>
        </p:spPr>
        <p:txBody>
          <a:bodyPr anchor="t">
            <a:noAutofit/>
          </a:bodyPr>
          <a:lstStyle>
            <a:lvl1pPr>
              <a:defRPr sz="1300">
                <a:solidFill>
                  <a:schemeClr val="bg1"/>
                </a:solidFill>
                <a:latin typeface="UTM Avo" panose="02040603050506020204" pitchFamily="18" charset="0"/>
              </a:defRPr>
            </a:lvl1pPr>
          </a:lstStyle>
          <a:p>
            <a:pPr lvl="0"/>
            <a:r>
              <a:rPr lang="en-US" altLang="ja-JP" dirty="0"/>
              <a:t>Text Here</a:t>
            </a:r>
            <a:endParaRPr lang="en-US" dirty="0"/>
          </a:p>
        </p:txBody>
      </p:sp>
      <p:sp>
        <p:nvSpPr>
          <p:cNvPr id="68" name="図プレースホルダー 5"/>
          <p:cNvSpPr>
            <a:spLocks noGrp="1"/>
          </p:cNvSpPr>
          <p:nvPr>
            <p:ph type="pic" sz="quarter" idx="54" hasCustomPrompt="1"/>
          </p:nvPr>
        </p:nvSpPr>
        <p:spPr>
          <a:xfrm>
            <a:off x="8016392" y="4005063"/>
            <a:ext cx="541231" cy="541184"/>
          </a:xfrm>
        </p:spPr>
        <p:txBody>
          <a:bodyPr>
            <a:normAutofit/>
          </a:bodyPr>
          <a:lstStyle>
            <a:lvl1pPr>
              <a:defRPr sz="700">
                <a:latin typeface="UTM Avo" panose="02040603050506020204" pitchFamily="18" charset="0"/>
              </a:defRPr>
            </a:lvl1pPr>
          </a:lstStyle>
          <a:p>
            <a:r>
              <a:rPr lang="en-US"/>
              <a:t>ICON</a:t>
            </a:r>
          </a:p>
        </p:txBody>
      </p:sp>
    </p:spTree>
    <p:extLst>
      <p:ext uri="{BB962C8B-B14F-4D97-AF65-F5344CB8AC3E}">
        <p14:creationId xmlns:p14="http://schemas.microsoft.com/office/powerpoint/2010/main" val="91453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250"/>
                            </p:stCondLst>
                            <p:childTnLst>
                              <p:par>
                                <p:cTn id="13" presetID="2" presetClass="entr" presetSubtype="2" decel="100000"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 calcmode="lin" valueType="num">
                                      <p:cBhvr additive="base">
                                        <p:cTn id="15"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6">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0" presetClass="entr" presetSubtype="0" fill="hold" grpId="0" nodeType="afterEffect">
                                  <p:stCondLst>
                                    <p:cond delay="25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par>
                          <p:cTn id="25" fill="hold">
                            <p:stCondLst>
                              <p:cond delay="2500"/>
                            </p:stCondLst>
                            <p:childTnLst>
                              <p:par>
                                <p:cTn id="26" presetID="2" presetClass="entr" presetSubtype="2" decel="100000" fill="hold" grpId="0" nodeType="afterEffect">
                                  <p:stCondLst>
                                    <p:cond delay="0"/>
                                  </p:stCondLst>
                                  <p:childTnLst>
                                    <p:set>
                                      <p:cBhvr>
                                        <p:cTn id="27" dur="1" fill="hold">
                                          <p:stCondLst>
                                            <p:cond delay="0"/>
                                          </p:stCondLst>
                                        </p:cTn>
                                        <p:tgtEl>
                                          <p:spTgt spid="54">
                                            <p:txEl>
                                              <p:pRg st="0" end="0"/>
                                            </p:txEl>
                                          </p:spTgt>
                                        </p:tgtEl>
                                        <p:attrNameLst>
                                          <p:attrName>style.visibility</p:attrName>
                                        </p:attrNameLst>
                                      </p:cBhvr>
                                      <p:to>
                                        <p:strVal val="visible"/>
                                      </p:to>
                                    </p:set>
                                    <p:anim calcmode="lin" valueType="num">
                                      <p:cBhvr additive="base">
                                        <p:cTn id="28" dur="50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5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55">
                                            <p:txEl>
                                              <p:pRg st="0" end="0"/>
                                            </p:txEl>
                                          </p:spTgt>
                                        </p:tgtEl>
                                        <p:attrNameLst>
                                          <p:attrName>style.visibility</p:attrName>
                                        </p:attrNameLst>
                                      </p:cBhvr>
                                      <p:to>
                                        <p:strVal val="visible"/>
                                      </p:to>
                                    </p:set>
                                    <p:anim calcmode="lin" valueType="num">
                                      <p:cBhvr additive="base">
                                        <p:cTn id="32"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5">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0" presetClass="entr" presetSubtype="0" fill="hold" grpId="0" nodeType="afterEffect">
                                  <p:stCondLst>
                                    <p:cond delay="25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par>
                          <p:cTn id="38" fill="hold">
                            <p:stCondLst>
                              <p:cond delay="3750"/>
                            </p:stCondLst>
                            <p:childTnLst>
                              <p:par>
                                <p:cTn id="39" presetID="2" presetClass="entr" presetSubtype="2" decel="100000" fill="hold" grpId="0" nodeType="afterEffect">
                                  <p:stCondLst>
                                    <p:cond delay="0"/>
                                  </p:stCondLst>
                                  <p:childTnLst>
                                    <p:set>
                                      <p:cBhvr>
                                        <p:cTn id="40" dur="1" fill="hold">
                                          <p:stCondLst>
                                            <p:cond delay="0"/>
                                          </p:stCondLst>
                                        </p:cTn>
                                        <p:tgtEl>
                                          <p:spTgt spid="57">
                                            <p:txEl>
                                              <p:pRg st="0" end="0"/>
                                            </p:txEl>
                                          </p:spTgt>
                                        </p:tgtEl>
                                        <p:attrNameLst>
                                          <p:attrName>style.visibility</p:attrName>
                                        </p:attrNameLst>
                                      </p:cBhvr>
                                      <p:to>
                                        <p:strVal val="visible"/>
                                      </p:to>
                                    </p:set>
                                    <p:anim calcmode="lin" valueType="num">
                                      <p:cBhvr additive="base">
                                        <p:cTn id="41"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57">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58">
                                            <p:txEl>
                                              <p:pRg st="0" end="0"/>
                                            </p:txEl>
                                          </p:spTgt>
                                        </p:tgtEl>
                                        <p:attrNameLst>
                                          <p:attrName>style.visibility</p:attrName>
                                        </p:attrNameLst>
                                      </p:cBhvr>
                                      <p:to>
                                        <p:strVal val="visible"/>
                                      </p:to>
                                    </p:set>
                                    <p:anim calcmode="lin" valueType="num">
                                      <p:cBhvr additive="base">
                                        <p:cTn id="45"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8">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4250"/>
                            </p:stCondLst>
                            <p:childTnLst>
                              <p:par>
                                <p:cTn id="48" presetID="10" presetClass="entr" presetSubtype="0" fill="hold" grpId="0" nodeType="afterEffect">
                                  <p:stCondLst>
                                    <p:cond delay="25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childTnLst>
                          </p:cTn>
                        </p:par>
                        <p:par>
                          <p:cTn id="51" fill="hold">
                            <p:stCondLst>
                              <p:cond delay="5000"/>
                            </p:stCondLst>
                            <p:childTnLst>
                              <p:par>
                                <p:cTn id="52" presetID="2" presetClass="entr" presetSubtype="2" decel="100000" fill="hold" grpId="0" nodeType="afterEffect">
                                  <p:stCondLst>
                                    <p:cond delay="0"/>
                                  </p:stCondLst>
                                  <p:childTnLst>
                                    <p:set>
                                      <p:cBhvr>
                                        <p:cTn id="53" dur="1" fill="hold">
                                          <p:stCondLst>
                                            <p:cond delay="0"/>
                                          </p:stCondLst>
                                        </p:cTn>
                                        <p:tgtEl>
                                          <p:spTgt spid="60">
                                            <p:txEl>
                                              <p:pRg st="0" end="0"/>
                                            </p:txEl>
                                          </p:spTgt>
                                        </p:tgtEl>
                                        <p:attrNameLst>
                                          <p:attrName>style.visibility</p:attrName>
                                        </p:attrNameLst>
                                      </p:cBhvr>
                                      <p:to>
                                        <p:strVal val="visible"/>
                                      </p:to>
                                    </p:set>
                                    <p:anim calcmode="lin" valueType="num">
                                      <p:cBhvr additive="base">
                                        <p:cTn id="54" dur="500" fill="hold"/>
                                        <p:tgtEl>
                                          <p:spTgt spid="60">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60">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0"/>
                                  </p:stCondLst>
                                  <p:childTnLst>
                                    <p:set>
                                      <p:cBhvr>
                                        <p:cTn id="57" dur="1" fill="hold">
                                          <p:stCondLst>
                                            <p:cond delay="0"/>
                                          </p:stCondLst>
                                        </p:cTn>
                                        <p:tgtEl>
                                          <p:spTgt spid="61">
                                            <p:txEl>
                                              <p:pRg st="0" end="0"/>
                                            </p:txEl>
                                          </p:spTgt>
                                        </p:tgtEl>
                                        <p:attrNameLst>
                                          <p:attrName>style.visibility</p:attrName>
                                        </p:attrNameLst>
                                      </p:cBhvr>
                                      <p:to>
                                        <p:strVal val="visible"/>
                                      </p:to>
                                    </p:set>
                                    <p:anim calcmode="lin" valueType="num">
                                      <p:cBhvr additive="base">
                                        <p:cTn id="58"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5500"/>
                            </p:stCondLst>
                            <p:childTnLst>
                              <p:par>
                                <p:cTn id="61" presetID="10" presetClass="entr" presetSubtype="0" fill="hold" grpId="0" nodeType="afterEffect">
                                  <p:stCondLst>
                                    <p:cond delay="25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500"/>
                                        <p:tgtEl>
                                          <p:spTgt spid="65"/>
                                        </p:tgtEl>
                                      </p:cBhvr>
                                    </p:animEffect>
                                  </p:childTnLst>
                                </p:cTn>
                              </p:par>
                            </p:childTnLst>
                          </p:cTn>
                        </p:par>
                        <p:par>
                          <p:cTn id="64" fill="hold">
                            <p:stCondLst>
                              <p:cond delay="6250"/>
                            </p:stCondLst>
                            <p:childTnLst>
                              <p:par>
                                <p:cTn id="65" presetID="2" presetClass="entr" presetSubtype="2" decel="100000" fill="hold" grpId="0" nodeType="afterEffect">
                                  <p:stCondLst>
                                    <p:cond delay="0"/>
                                  </p:stCondLst>
                                  <p:childTnLst>
                                    <p:set>
                                      <p:cBhvr>
                                        <p:cTn id="66" dur="1" fill="hold">
                                          <p:stCondLst>
                                            <p:cond delay="0"/>
                                          </p:stCondLst>
                                        </p:cTn>
                                        <p:tgtEl>
                                          <p:spTgt spid="63">
                                            <p:txEl>
                                              <p:pRg st="0" end="0"/>
                                            </p:txEl>
                                          </p:spTgt>
                                        </p:tgtEl>
                                        <p:attrNameLst>
                                          <p:attrName>style.visibility</p:attrName>
                                        </p:attrNameLst>
                                      </p:cBhvr>
                                      <p:to>
                                        <p:strVal val="visible"/>
                                      </p:to>
                                    </p:set>
                                    <p:anim calcmode="lin" valueType="num">
                                      <p:cBhvr additive="base">
                                        <p:cTn id="67" dur="500" fill="hold"/>
                                        <p:tgtEl>
                                          <p:spTgt spid="63">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63">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64">
                                            <p:txEl>
                                              <p:pRg st="0" end="0"/>
                                            </p:txEl>
                                          </p:spTgt>
                                        </p:tgtEl>
                                        <p:attrNameLst>
                                          <p:attrName>style.visibility</p:attrName>
                                        </p:attrNameLst>
                                      </p:cBhvr>
                                      <p:to>
                                        <p:strVal val="visible"/>
                                      </p:to>
                                    </p:set>
                                    <p:anim calcmode="lin" valueType="num">
                                      <p:cBhvr additive="base">
                                        <p:cTn id="71"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par>
                          <p:cTn id="73" fill="hold">
                            <p:stCondLst>
                              <p:cond delay="6750"/>
                            </p:stCondLst>
                            <p:childTnLst>
                              <p:par>
                                <p:cTn id="74" presetID="10" presetClass="entr" presetSubtype="0" fill="hold" grpId="0" nodeType="afterEffect">
                                  <p:stCondLst>
                                    <p:cond delay="250"/>
                                  </p:stCondLst>
                                  <p:childTnLst>
                                    <p:set>
                                      <p:cBhvr>
                                        <p:cTn id="75" dur="1" fill="hold">
                                          <p:stCondLst>
                                            <p:cond delay="0"/>
                                          </p:stCondLst>
                                        </p:cTn>
                                        <p:tgtEl>
                                          <p:spTgt spid="68"/>
                                        </p:tgtEl>
                                        <p:attrNameLst>
                                          <p:attrName>style.visibility</p:attrName>
                                        </p:attrNameLst>
                                      </p:cBhvr>
                                      <p:to>
                                        <p:strVal val="visible"/>
                                      </p:to>
                                    </p:set>
                                    <p:animEffect transition="in" filter="fade">
                                      <p:cBhvr>
                                        <p:cTn id="76" dur="500"/>
                                        <p:tgtEl>
                                          <p:spTgt spid="68"/>
                                        </p:tgtEl>
                                      </p:cBhvr>
                                    </p:animEffect>
                                  </p:childTnLst>
                                </p:cTn>
                              </p:par>
                            </p:childTnLst>
                          </p:cTn>
                        </p:par>
                        <p:par>
                          <p:cTn id="77" fill="hold">
                            <p:stCondLst>
                              <p:cond delay="7500"/>
                            </p:stCondLst>
                            <p:childTnLst>
                              <p:par>
                                <p:cTn id="78" presetID="2" presetClass="entr" presetSubtype="2" decel="100000" fill="hold" grpId="0" nodeType="afterEffect">
                                  <p:stCondLst>
                                    <p:cond delay="0"/>
                                  </p:stCondLst>
                                  <p:childTnLst>
                                    <p:set>
                                      <p:cBhvr>
                                        <p:cTn id="79" dur="1" fill="hold">
                                          <p:stCondLst>
                                            <p:cond delay="0"/>
                                          </p:stCondLst>
                                        </p:cTn>
                                        <p:tgtEl>
                                          <p:spTgt spid="66">
                                            <p:txEl>
                                              <p:pRg st="0" end="0"/>
                                            </p:txEl>
                                          </p:spTgt>
                                        </p:tgtEl>
                                        <p:attrNameLst>
                                          <p:attrName>style.visibility</p:attrName>
                                        </p:attrNameLst>
                                      </p:cBhvr>
                                      <p:to>
                                        <p:strVal val="visible"/>
                                      </p:to>
                                    </p:set>
                                    <p:anim calcmode="lin" valueType="num">
                                      <p:cBhvr additive="base">
                                        <p:cTn id="80" dur="500" fill="hold"/>
                                        <p:tgtEl>
                                          <p:spTgt spid="66">
                                            <p:txEl>
                                              <p:pRg st="0" end="0"/>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66">
                                            <p:txEl>
                                              <p:pRg st="0" end="0"/>
                                            </p:txEl>
                                          </p:spTgt>
                                        </p:tgtEl>
                                        <p:attrNameLst>
                                          <p:attrName>ppt_y</p:attrName>
                                        </p:attrNameLst>
                                      </p:cBhvr>
                                      <p:tavLst>
                                        <p:tav tm="0">
                                          <p:val>
                                            <p:strVal val="#ppt_y"/>
                                          </p:val>
                                        </p:tav>
                                        <p:tav tm="100000">
                                          <p:val>
                                            <p:strVal val="#ppt_y"/>
                                          </p:val>
                                        </p:tav>
                                      </p:tavLst>
                                    </p:anim>
                                  </p:childTnLst>
                                </p:cTn>
                              </p:par>
                              <p:par>
                                <p:cTn id="82" presetID="2" presetClass="entr" presetSubtype="4" decel="100000" fill="hold" grpId="0" nodeType="withEffect">
                                  <p:stCondLst>
                                    <p:cond delay="0"/>
                                  </p:stCondLst>
                                  <p:childTnLst>
                                    <p:set>
                                      <p:cBhvr>
                                        <p:cTn id="83" dur="1" fill="hold">
                                          <p:stCondLst>
                                            <p:cond delay="0"/>
                                          </p:stCondLst>
                                        </p:cTn>
                                        <p:tgtEl>
                                          <p:spTgt spid="67">
                                            <p:txEl>
                                              <p:pRg st="0" end="0"/>
                                            </p:txEl>
                                          </p:spTgt>
                                        </p:tgtEl>
                                        <p:attrNameLst>
                                          <p:attrName>style.visibility</p:attrName>
                                        </p:attrNameLst>
                                      </p:cBhvr>
                                      <p:to>
                                        <p:strVal val="visible"/>
                                      </p:to>
                                    </p:set>
                                    <p:anim calcmode="lin" valueType="num">
                                      <p:cBhvr additive="base">
                                        <p:cTn id="84"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26" grpId="0"/>
      <p:bldP spid="54" grpId="0" build="p">
        <p:tmplLst>
          <p:tmpl lvl="1">
            <p:tnLst>
              <p:par>
                <p:cTn presetID="2" presetClass="entr" presetSubtype="2" decel="10000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1+#ppt_w/2"/>
                          </p:val>
                        </p:tav>
                        <p:tav tm="100000">
                          <p:val>
                            <p:strVal val="#ppt_x"/>
                          </p:val>
                        </p:tav>
                      </p:tavLst>
                    </p:anim>
                    <p:anim calcmode="lin" valueType="num">
                      <p:cBhvr additive="base">
                        <p:cTn dur="5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p">
        <p:tmplLst>
          <p:tmpl lvl="1">
            <p:tnLst>
              <p:par>
                <p:cTn presetID="2" presetClass="entr" presetSubtype="4" decel="10000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ppt_x"/>
                          </p:val>
                        </p:tav>
                        <p:tav tm="100000">
                          <p:val>
                            <p:strVal val="#ppt_x"/>
                          </p:val>
                        </p:tav>
                      </p:tavLst>
                    </p:anim>
                    <p:anim calcmode="lin" valueType="num">
                      <p:cBhvr additive="base">
                        <p:cTn dur="500" fill="hold"/>
                        <p:tgtEl>
                          <p:spTgt spid="55"/>
                        </p:tgtEl>
                        <p:attrNameLst>
                          <p:attrName>ppt_y</p:attrName>
                        </p:attrNameLst>
                      </p:cBhvr>
                      <p:tavLst>
                        <p:tav tm="0">
                          <p:val>
                            <p:strVal val="1+#ppt_h/2"/>
                          </p:val>
                        </p:tav>
                        <p:tav tm="100000">
                          <p:val>
                            <p:strVal val="#ppt_y"/>
                          </p:val>
                        </p:tav>
                      </p:tavLst>
                    </p:anim>
                  </p:childTnLst>
                </p:cTn>
              </p:par>
            </p:tnLst>
          </p:tmpl>
        </p:tmplLst>
      </p:bldP>
      <p:bldP spid="56" grpId="0"/>
      <p:bldP spid="57" grpId="0" build="p">
        <p:tmplLst>
          <p:tmpl lvl="1">
            <p:tnLst>
              <p:par>
                <p:cTn presetID="2" presetClass="entr" presetSubtype="2" decel="10000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p:tmplLst>
          <p:tmpl lvl="1">
            <p:tnLst>
              <p:par>
                <p:cTn presetID="2" presetClass="entr" presetSubtype="4" decel="10000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p:bldP spid="60" grpId="0" build="p">
        <p:tmplLst>
          <p:tmpl lvl="1">
            <p:tnLst>
              <p:par>
                <p:cTn presetID="2" presetClass="entr" presetSubtype="2" decel="10000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500" fill="hold"/>
                        <p:tgtEl>
                          <p:spTgt spid="60"/>
                        </p:tgtEl>
                        <p:attrNameLst>
                          <p:attrName>ppt_x</p:attrName>
                        </p:attrNameLst>
                      </p:cBhvr>
                      <p:tavLst>
                        <p:tav tm="0">
                          <p:val>
                            <p:strVal val="1+#ppt_w/2"/>
                          </p:val>
                        </p:tav>
                        <p:tav tm="100000">
                          <p:val>
                            <p:strVal val="#ppt_x"/>
                          </p:val>
                        </p:tav>
                      </p:tavLst>
                    </p:anim>
                    <p:anim calcmode="lin" valueType="num">
                      <p:cBhvr additive="base">
                        <p:cTn dur="500" fill="hold"/>
                        <p:tgtEl>
                          <p:spTgt spid="60"/>
                        </p:tgtEl>
                        <p:attrNameLst>
                          <p:attrName>ppt_y</p:attrName>
                        </p:attrNameLst>
                      </p:cBhvr>
                      <p:tavLst>
                        <p:tav tm="0">
                          <p:val>
                            <p:strVal val="#ppt_y"/>
                          </p:val>
                        </p:tav>
                        <p:tav tm="100000">
                          <p:val>
                            <p:strVal val="#ppt_y"/>
                          </p:val>
                        </p:tav>
                      </p:tavLst>
                    </p:anim>
                  </p:childTnLst>
                </p:cTn>
              </p:par>
            </p:tnLst>
          </p:tmpl>
        </p:tmplLst>
      </p:bldP>
      <p:bldP spid="61" grpId="0" build="p">
        <p:tmplLst>
          <p:tmpl lvl="1">
            <p:tnLst>
              <p:par>
                <p:cTn presetID="2" presetClass="entr" presetSubtype="4" decel="10000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ppt_x"/>
                          </p:val>
                        </p:tav>
                        <p:tav tm="100000">
                          <p:val>
                            <p:strVal val="#ppt_x"/>
                          </p:val>
                        </p:tav>
                      </p:tavLst>
                    </p:anim>
                    <p:anim calcmode="lin" valueType="num">
                      <p:cBhvr additive="base">
                        <p:cTn dur="500" fill="hold"/>
                        <p:tgtEl>
                          <p:spTgt spid="61"/>
                        </p:tgtEl>
                        <p:attrNameLst>
                          <p:attrName>ppt_y</p:attrName>
                        </p:attrNameLst>
                      </p:cBhvr>
                      <p:tavLst>
                        <p:tav tm="0">
                          <p:val>
                            <p:strVal val="1+#ppt_h/2"/>
                          </p:val>
                        </p:tav>
                        <p:tav tm="100000">
                          <p:val>
                            <p:strVal val="#ppt_y"/>
                          </p:val>
                        </p:tav>
                      </p:tavLst>
                    </p:anim>
                  </p:childTnLst>
                </p:cTn>
              </p:par>
            </p:tnLst>
          </p:tmpl>
        </p:tmplLst>
      </p:bldP>
      <p:bldP spid="62" grpId="0"/>
      <p:bldP spid="63" grpId="0" build="p">
        <p:tmplLst>
          <p:tmpl lvl="1">
            <p:tnLst>
              <p:par>
                <p:cTn presetID="2" presetClass="entr" presetSubtype="2" decel="100000"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1+#ppt_w/2"/>
                          </p:val>
                        </p:tav>
                        <p:tav tm="100000">
                          <p:val>
                            <p:strVal val="#ppt_x"/>
                          </p:val>
                        </p:tav>
                      </p:tavLst>
                    </p:anim>
                    <p:anim calcmode="lin" valueType="num">
                      <p:cBhvr additive="base">
                        <p:cTn dur="500" fill="hold"/>
                        <p:tgtEl>
                          <p:spTgt spid="63"/>
                        </p:tgtEl>
                        <p:attrNameLst>
                          <p:attrName>ppt_y</p:attrName>
                        </p:attrNameLst>
                      </p:cBhvr>
                      <p:tavLst>
                        <p:tav tm="0">
                          <p:val>
                            <p:strVal val="#ppt_y"/>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P spid="65" grpId="0"/>
      <p:bldP spid="66" grpId="0" build="p">
        <p:tmplLst>
          <p:tmpl lvl="1">
            <p:tnLst>
              <p:par>
                <p:cTn presetID="2" presetClass="entr" presetSubtype="2" decel="10000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500" fill="hold"/>
                        <p:tgtEl>
                          <p:spTgt spid="66"/>
                        </p:tgtEl>
                        <p:attrNameLst>
                          <p:attrName>ppt_x</p:attrName>
                        </p:attrNameLst>
                      </p:cBhvr>
                      <p:tavLst>
                        <p:tav tm="0">
                          <p:val>
                            <p:strVal val="1+#ppt_w/2"/>
                          </p:val>
                        </p:tav>
                        <p:tav tm="100000">
                          <p:val>
                            <p:strVal val="#ppt_x"/>
                          </p:val>
                        </p:tav>
                      </p:tavLst>
                    </p:anim>
                    <p:anim calcmode="lin" valueType="num">
                      <p:cBhvr additive="base">
                        <p:cTn dur="500" fill="hold"/>
                        <p:tgtEl>
                          <p:spTgt spid="66"/>
                        </p:tgtEl>
                        <p:attrNameLst>
                          <p:attrName>ppt_y</p:attrName>
                        </p:attrNameLst>
                      </p:cBhvr>
                      <p:tavLst>
                        <p:tav tm="0">
                          <p:val>
                            <p:strVal val="#ppt_y"/>
                          </p:val>
                        </p:tav>
                        <p:tav tm="100000">
                          <p:val>
                            <p:strVal val="#ppt_y"/>
                          </p:val>
                        </p:tav>
                      </p:tavLst>
                    </p:anim>
                  </p:childTnLst>
                </p:cTn>
              </p:par>
            </p:tnLst>
          </p:tmpl>
        </p:tmplLst>
      </p:bldP>
      <p:bldP spid="67" grpId="0" build="p">
        <p:tmplLst>
          <p:tmpl lvl="1">
            <p:tnLst>
              <p:par>
                <p:cTn presetID="2" presetClass="entr" presetSubtype="4" decel="10000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ppt_x"/>
                          </p:val>
                        </p:tav>
                        <p:tav tm="100000">
                          <p:val>
                            <p:strVal val="#ppt_x"/>
                          </p:val>
                        </p:tav>
                      </p:tavLst>
                    </p:anim>
                    <p:anim calcmode="lin" valueType="num">
                      <p:cBhvr additive="base">
                        <p:cTn dur="500" fill="hold"/>
                        <p:tgtEl>
                          <p:spTgt spid="67"/>
                        </p:tgtEl>
                        <p:attrNameLst>
                          <p:attrName>ppt_y</p:attrName>
                        </p:attrNameLst>
                      </p:cBhvr>
                      <p:tavLst>
                        <p:tav tm="0">
                          <p:val>
                            <p:strVal val="1+#ppt_h/2"/>
                          </p:val>
                        </p:tav>
                        <p:tav tm="100000">
                          <p:val>
                            <p:strVal val="#ppt_y"/>
                          </p:val>
                        </p:tav>
                      </p:tavLst>
                    </p:anim>
                  </p:childTnLst>
                </p:cTn>
              </p:par>
            </p:tnLst>
          </p:tmpl>
        </p:tmplLst>
      </p:bldP>
      <p:bldP spid="68"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 Points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E0931D0B-4503-4431-9BC9-2385BD09C73A}"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8" name="テキスト プレースホルダー 11"/>
          <p:cNvSpPr>
            <a:spLocks noGrp="1"/>
          </p:cNvSpPr>
          <p:nvPr>
            <p:ph type="body" sz="quarter" idx="15" hasCustomPrompt="1"/>
          </p:nvPr>
        </p:nvSpPr>
        <p:spPr>
          <a:xfrm>
            <a:off x="5567959" y="1556794"/>
            <a:ext cx="6001187" cy="840093"/>
          </a:xfrm>
        </p:spPr>
        <p:txBody>
          <a:bodyPr anchor="ctr">
            <a:noAutofit/>
          </a:bodyPr>
          <a:lstStyle>
            <a:lvl1pPr algn="l">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25" name="円/楕円 24"/>
          <p:cNvSpPr/>
          <p:nvPr userDrawn="1"/>
        </p:nvSpPr>
        <p:spPr>
          <a:xfrm>
            <a:off x="4703724" y="1604797"/>
            <a:ext cx="768152" cy="76808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6" name="図プレースホルダー 5"/>
          <p:cNvSpPr>
            <a:spLocks noGrp="1"/>
          </p:cNvSpPr>
          <p:nvPr>
            <p:ph type="pic" sz="quarter" idx="39" hasCustomPrompt="1"/>
          </p:nvPr>
        </p:nvSpPr>
        <p:spPr>
          <a:xfrm>
            <a:off x="4895798" y="1796818"/>
            <a:ext cx="384077" cy="384043"/>
          </a:xfrm>
        </p:spPr>
        <p:txBody>
          <a:bodyPr>
            <a:normAutofit/>
          </a:bodyPr>
          <a:lstStyle>
            <a:lvl1pPr>
              <a:defRPr sz="700">
                <a:latin typeface="UTM Avo" panose="02040603050506020204" pitchFamily="18" charset="0"/>
              </a:defRPr>
            </a:lvl1pPr>
          </a:lstStyle>
          <a:p>
            <a:r>
              <a:rPr lang="en-US"/>
              <a:t>ICON</a:t>
            </a:r>
          </a:p>
        </p:txBody>
      </p:sp>
      <p:sp>
        <p:nvSpPr>
          <p:cNvPr id="27" name="テキスト プレースホルダー 11"/>
          <p:cNvSpPr>
            <a:spLocks noGrp="1"/>
          </p:cNvSpPr>
          <p:nvPr>
            <p:ph type="body" sz="quarter" idx="40" hasCustomPrompt="1"/>
          </p:nvPr>
        </p:nvSpPr>
        <p:spPr>
          <a:xfrm>
            <a:off x="5567959" y="2516944"/>
            <a:ext cx="6001187" cy="840093"/>
          </a:xfrm>
        </p:spPr>
        <p:txBody>
          <a:bodyPr anchor="ctr">
            <a:noAutofit/>
          </a:bodyPr>
          <a:lstStyle>
            <a:lvl1pPr algn="l">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28" name="円/楕円 27"/>
          <p:cNvSpPr/>
          <p:nvPr userDrawn="1"/>
        </p:nvSpPr>
        <p:spPr>
          <a:xfrm>
            <a:off x="4703724" y="2564952"/>
            <a:ext cx="768152" cy="76808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29" name="図プレースホルダー 5"/>
          <p:cNvSpPr>
            <a:spLocks noGrp="1"/>
          </p:cNvSpPr>
          <p:nvPr>
            <p:ph type="pic" sz="quarter" idx="41" hasCustomPrompt="1"/>
          </p:nvPr>
        </p:nvSpPr>
        <p:spPr>
          <a:xfrm>
            <a:off x="4895798" y="2756990"/>
            <a:ext cx="384077" cy="384043"/>
          </a:xfrm>
        </p:spPr>
        <p:txBody>
          <a:bodyPr>
            <a:normAutofit/>
          </a:bodyPr>
          <a:lstStyle>
            <a:lvl1pPr>
              <a:defRPr sz="700">
                <a:latin typeface="UTM Avo" panose="02040603050506020204" pitchFamily="18" charset="0"/>
              </a:defRPr>
            </a:lvl1pPr>
          </a:lstStyle>
          <a:p>
            <a:r>
              <a:rPr lang="en-US"/>
              <a:t>ICON</a:t>
            </a:r>
          </a:p>
        </p:txBody>
      </p:sp>
      <p:sp>
        <p:nvSpPr>
          <p:cNvPr id="33" name="テキスト プレースホルダー 11"/>
          <p:cNvSpPr>
            <a:spLocks noGrp="1"/>
          </p:cNvSpPr>
          <p:nvPr>
            <p:ph type="body" sz="quarter" idx="42" hasCustomPrompt="1"/>
          </p:nvPr>
        </p:nvSpPr>
        <p:spPr>
          <a:xfrm>
            <a:off x="5567959" y="3477009"/>
            <a:ext cx="6001187" cy="840093"/>
          </a:xfrm>
        </p:spPr>
        <p:txBody>
          <a:bodyPr anchor="ctr">
            <a:noAutofit/>
          </a:bodyPr>
          <a:lstStyle>
            <a:lvl1pPr algn="l">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36" name="円/楕円 35"/>
          <p:cNvSpPr/>
          <p:nvPr userDrawn="1"/>
        </p:nvSpPr>
        <p:spPr>
          <a:xfrm>
            <a:off x="4703724" y="3525017"/>
            <a:ext cx="768152" cy="76808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39" name="図プレースホルダー 5"/>
          <p:cNvSpPr>
            <a:spLocks noGrp="1"/>
          </p:cNvSpPr>
          <p:nvPr>
            <p:ph type="pic" sz="quarter" idx="43" hasCustomPrompt="1"/>
          </p:nvPr>
        </p:nvSpPr>
        <p:spPr>
          <a:xfrm>
            <a:off x="4895798" y="3717038"/>
            <a:ext cx="384077" cy="384043"/>
          </a:xfrm>
        </p:spPr>
        <p:txBody>
          <a:bodyPr>
            <a:normAutofit/>
          </a:bodyPr>
          <a:lstStyle>
            <a:lvl1pPr>
              <a:defRPr sz="700">
                <a:latin typeface="UTM Avo" panose="02040603050506020204" pitchFamily="18" charset="0"/>
              </a:defRPr>
            </a:lvl1pPr>
          </a:lstStyle>
          <a:p>
            <a:r>
              <a:rPr lang="en-US"/>
              <a:t>ICON</a:t>
            </a:r>
          </a:p>
        </p:txBody>
      </p:sp>
      <p:sp>
        <p:nvSpPr>
          <p:cNvPr id="49" name="テキスト プレースホルダー 11"/>
          <p:cNvSpPr>
            <a:spLocks noGrp="1"/>
          </p:cNvSpPr>
          <p:nvPr>
            <p:ph type="body" sz="quarter" idx="44" hasCustomPrompt="1"/>
          </p:nvPr>
        </p:nvSpPr>
        <p:spPr>
          <a:xfrm>
            <a:off x="5567959" y="4437120"/>
            <a:ext cx="6001187" cy="840093"/>
          </a:xfrm>
        </p:spPr>
        <p:txBody>
          <a:bodyPr anchor="ctr">
            <a:noAutofit/>
          </a:bodyPr>
          <a:lstStyle>
            <a:lvl1pPr algn="l">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50" name="円/楕円 49"/>
          <p:cNvSpPr/>
          <p:nvPr userDrawn="1"/>
        </p:nvSpPr>
        <p:spPr>
          <a:xfrm>
            <a:off x="4703724" y="4485138"/>
            <a:ext cx="768152" cy="76808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51" name="図プレースホルダー 5"/>
          <p:cNvSpPr>
            <a:spLocks noGrp="1"/>
          </p:cNvSpPr>
          <p:nvPr>
            <p:ph type="pic" sz="quarter" idx="45" hasCustomPrompt="1"/>
          </p:nvPr>
        </p:nvSpPr>
        <p:spPr>
          <a:xfrm>
            <a:off x="4895798" y="4677203"/>
            <a:ext cx="384077" cy="384043"/>
          </a:xfrm>
        </p:spPr>
        <p:txBody>
          <a:bodyPr>
            <a:normAutofit/>
          </a:bodyPr>
          <a:lstStyle>
            <a:lvl1pPr>
              <a:defRPr sz="700">
                <a:latin typeface="UTM Avo" panose="02040603050506020204" pitchFamily="18" charset="0"/>
              </a:defRPr>
            </a:lvl1pPr>
          </a:lstStyle>
          <a:p>
            <a:r>
              <a:rPr lang="en-US"/>
              <a:t>ICON</a:t>
            </a:r>
          </a:p>
        </p:txBody>
      </p:sp>
      <p:sp>
        <p:nvSpPr>
          <p:cNvPr id="52" name="テキスト プレースホルダー 11"/>
          <p:cNvSpPr>
            <a:spLocks noGrp="1"/>
          </p:cNvSpPr>
          <p:nvPr>
            <p:ph type="body" sz="quarter" idx="46" hasCustomPrompt="1"/>
          </p:nvPr>
        </p:nvSpPr>
        <p:spPr>
          <a:xfrm>
            <a:off x="5567959" y="5397256"/>
            <a:ext cx="6001187" cy="840093"/>
          </a:xfrm>
        </p:spPr>
        <p:txBody>
          <a:bodyPr anchor="ctr">
            <a:noAutofit/>
          </a:bodyPr>
          <a:lstStyle>
            <a:lvl1pPr algn="l">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53" name="円/楕円 52"/>
          <p:cNvSpPr/>
          <p:nvPr userDrawn="1"/>
        </p:nvSpPr>
        <p:spPr>
          <a:xfrm>
            <a:off x="4703724" y="5445264"/>
            <a:ext cx="768152" cy="76808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54" name="図プレースホルダー 5"/>
          <p:cNvSpPr>
            <a:spLocks noGrp="1"/>
          </p:cNvSpPr>
          <p:nvPr>
            <p:ph type="pic" sz="quarter" idx="47" hasCustomPrompt="1"/>
          </p:nvPr>
        </p:nvSpPr>
        <p:spPr>
          <a:xfrm>
            <a:off x="4895798" y="5637310"/>
            <a:ext cx="384077" cy="384043"/>
          </a:xfrm>
        </p:spPr>
        <p:txBody>
          <a:bodyPr>
            <a:normAutofit/>
          </a:bodyPr>
          <a:lstStyle>
            <a:lvl1pPr>
              <a:defRPr sz="700">
                <a:latin typeface="UTM Avo" panose="02040603050506020204" pitchFamily="18" charset="0"/>
              </a:defRPr>
            </a:lvl1pPr>
          </a:lstStyle>
          <a:p>
            <a:r>
              <a:rPr lang="en-US"/>
              <a:t>ICON</a:t>
            </a:r>
          </a:p>
        </p:txBody>
      </p:sp>
      <p:sp>
        <p:nvSpPr>
          <p:cNvPr id="55" name="テキスト プレースホルダー 11"/>
          <p:cNvSpPr>
            <a:spLocks noGrp="1"/>
          </p:cNvSpPr>
          <p:nvPr>
            <p:ph type="body" sz="quarter" idx="14" hasCustomPrompt="1"/>
          </p:nvPr>
        </p:nvSpPr>
        <p:spPr>
          <a:xfrm>
            <a:off x="574942" y="1796827"/>
            <a:ext cx="3984789" cy="4080453"/>
          </a:xfrm>
        </p:spPr>
        <p:txBody>
          <a:bodyPr anchor="ctr">
            <a:noAutofit/>
          </a:bodyPr>
          <a:lstStyle>
            <a:lvl1pPr>
              <a:lnSpc>
                <a:spcPts val="4000"/>
              </a:lnSpc>
              <a:defRPr sz="4400">
                <a:solidFill>
                  <a:schemeClr val="bg1"/>
                </a:solidFill>
                <a:latin typeface="UTM Avo" panose="02040603050506020204" pitchFamily="18" charset="0"/>
              </a:defRPr>
            </a:lvl1pPr>
          </a:lstStyle>
          <a:p>
            <a:pPr lvl="0"/>
            <a:r>
              <a:rPr lang="en-US" altLang="ja-JP" dirty="0"/>
              <a:t>Text Here</a:t>
            </a:r>
          </a:p>
        </p:txBody>
      </p:sp>
    </p:spTree>
    <p:extLst>
      <p:ext uri="{BB962C8B-B14F-4D97-AF65-F5344CB8AC3E}">
        <p14:creationId xmlns:p14="http://schemas.microsoft.com/office/powerpoint/2010/main" val="248157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0"/>
                                  </p:stCondLst>
                                  <p:iterate type="wd">
                                    <p:tmPct val="10000"/>
                                  </p:iterate>
                                  <p:childTnLst>
                                    <p:set>
                                      <p:cBhvr>
                                        <p:cTn id="10" dur="1" fill="hold">
                                          <p:stCondLst>
                                            <p:cond delay="0"/>
                                          </p:stCondLst>
                                        </p:cTn>
                                        <p:tgtEl>
                                          <p:spTgt spid="55">
                                            <p:txEl>
                                              <p:pRg st="0" end="0"/>
                                            </p:txEl>
                                          </p:spTgt>
                                        </p:tgtEl>
                                        <p:attrNameLst>
                                          <p:attrName>style.visibility</p:attrName>
                                        </p:attrNameLst>
                                      </p:cBhvr>
                                      <p:to>
                                        <p:strVal val="visible"/>
                                      </p:to>
                                    </p:set>
                                    <p:anim calcmode="lin" valueType="num">
                                      <p:cBhvr additive="base">
                                        <p:cTn id="11" dur="5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5">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1050"/>
                            </p:stCondLst>
                            <p:childTnLst>
                              <p:par>
                                <p:cTn id="14" presetID="53" presetClass="entr" presetSubtype="16"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par>
                                <p:cTn id="24" presetID="2" presetClass="entr" presetSubtype="2" decel="100000" fill="hold" grpId="0"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 calcmode="lin" valueType="num">
                                      <p:cBhvr additive="base">
                                        <p:cTn id="26"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1550"/>
                            </p:stCondLst>
                            <p:childTnLst>
                              <p:par>
                                <p:cTn id="29" presetID="53" presetClass="entr" presetSubtype="16" fill="hold" grpId="0" nodeType="after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2" presetClass="entr" presetSubtype="2" decel="100000" fill="hold" grpId="0" nodeType="withEffect">
                                  <p:stCondLst>
                                    <p:cond delay="250"/>
                                  </p:stCondLst>
                                  <p:childTnLst>
                                    <p:set>
                                      <p:cBhvr>
                                        <p:cTn id="40" dur="1" fill="hold">
                                          <p:stCondLst>
                                            <p:cond delay="0"/>
                                          </p:stCondLst>
                                        </p:cTn>
                                        <p:tgtEl>
                                          <p:spTgt spid="27">
                                            <p:txEl>
                                              <p:pRg st="0" end="0"/>
                                            </p:txEl>
                                          </p:spTgt>
                                        </p:tgtEl>
                                        <p:attrNameLst>
                                          <p:attrName>style.visibility</p:attrName>
                                        </p:attrNameLst>
                                      </p:cBhvr>
                                      <p:to>
                                        <p:strVal val="visible"/>
                                      </p:to>
                                    </p:set>
                                    <p:anim calcmode="lin" valueType="num">
                                      <p:cBhvr additive="base">
                                        <p:cTn id="41"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300"/>
                            </p:stCondLst>
                            <p:childTnLst>
                              <p:par>
                                <p:cTn id="44" presetID="53" presetClass="entr" presetSubtype="16" fill="hold" grpId="0" nodeType="afterEffect">
                                  <p:stCondLst>
                                    <p:cond delay="25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par>
                                <p:cTn id="49" presetID="53" presetClass="entr" presetSubtype="16" fill="hold" grpId="0" nodeType="withEffect">
                                  <p:stCondLst>
                                    <p:cond delay="250"/>
                                  </p:stCondLst>
                                  <p:childTnLst>
                                    <p:set>
                                      <p:cBhvr>
                                        <p:cTn id="50" dur="1" fill="hold">
                                          <p:stCondLst>
                                            <p:cond delay="0"/>
                                          </p:stCondLst>
                                        </p:cTn>
                                        <p:tgtEl>
                                          <p:spTgt spid="39"/>
                                        </p:tgtEl>
                                        <p:attrNameLst>
                                          <p:attrName>style.visibility</p:attrName>
                                        </p:attrNameLst>
                                      </p:cBhvr>
                                      <p:to>
                                        <p:strVal val="visible"/>
                                      </p:to>
                                    </p:set>
                                    <p:anim calcmode="lin" valueType="num">
                                      <p:cBhvr>
                                        <p:cTn id="51" dur="500" fill="hold"/>
                                        <p:tgtEl>
                                          <p:spTgt spid="39"/>
                                        </p:tgtEl>
                                        <p:attrNameLst>
                                          <p:attrName>ppt_w</p:attrName>
                                        </p:attrNameLst>
                                      </p:cBhvr>
                                      <p:tavLst>
                                        <p:tav tm="0">
                                          <p:val>
                                            <p:fltVal val="0"/>
                                          </p:val>
                                        </p:tav>
                                        <p:tav tm="100000">
                                          <p:val>
                                            <p:strVal val="#ppt_w"/>
                                          </p:val>
                                        </p:tav>
                                      </p:tavLst>
                                    </p:anim>
                                    <p:anim calcmode="lin" valueType="num">
                                      <p:cBhvr>
                                        <p:cTn id="52" dur="500" fill="hold"/>
                                        <p:tgtEl>
                                          <p:spTgt spid="39"/>
                                        </p:tgtEl>
                                        <p:attrNameLst>
                                          <p:attrName>ppt_h</p:attrName>
                                        </p:attrNameLst>
                                      </p:cBhvr>
                                      <p:tavLst>
                                        <p:tav tm="0">
                                          <p:val>
                                            <p:fltVal val="0"/>
                                          </p:val>
                                        </p:tav>
                                        <p:tav tm="100000">
                                          <p:val>
                                            <p:strVal val="#ppt_h"/>
                                          </p:val>
                                        </p:tav>
                                      </p:tavLst>
                                    </p:anim>
                                    <p:animEffect transition="in" filter="fade">
                                      <p:cBhvr>
                                        <p:cTn id="53" dur="500"/>
                                        <p:tgtEl>
                                          <p:spTgt spid="39"/>
                                        </p:tgtEl>
                                      </p:cBhvr>
                                    </p:animEffect>
                                  </p:childTnLst>
                                </p:cTn>
                              </p:par>
                              <p:par>
                                <p:cTn id="54" presetID="2" presetClass="entr" presetSubtype="2" decel="100000" fill="hold" grpId="0" nodeType="withEffect">
                                  <p:stCondLst>
                                    <p:cond delay="250"/>
                                  </p:stCondLst>
                                  <p:childTnLst>
                                    <p:set>
                                      <p:cBhvr>
                                        <p:cTn id="55" dur="1" fill="hold">
                                          <p:stCondLst>
                                            <p:cond delay="0"/>
                                          </p:stCondLst>
                                        </p:cTn>
                                        <p:tgtEl>
                                          <p:spTgt spid="33">
                                            <p:txEl>
                                              <p:pRg st="0" end="0"/>
                                            </p:txEl>
                                          </p:spTgt>
                                        </p:tgtEl>
                                        <p:attrNameLst>
                                          <p:attrName>style.visibility</p:attrName>
                                        </p:attrNameLst>
                                      </p:cBhvr>
                                      <p:to>
                                        <p:strVal val="visible"/>
                                      </p:to>
                                    </p:set>
                                    <p:anim calcmode="lin" valueType="num">
                                      <p:cBhvr additive="base">
                                        <p:cTn id="56"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58" fill="hold">
                            <p:stCondLst>
                              <p:cond delay="3050"/>
                            </p:stCondLst>
                            <p:childTnLst>
                              <p:par>
                                <p:cTn id="59" presetID="53" presetClass="entr" presetSubtype="16" fill="hold" grpId="0" nodeType="afterEffect">
                                  <p:stCondLst>
                                    <p:cond delay="250"/>
                                  </p:stCondLst>
                                  <p:childTnLst>
                                    <p:set>
                                      <p:cBhvr>
                                        <p:cTn id="60" dur="1" fill="hold">
                                          <p:stCondLst>
                                            <p:cond delay="0"/>
                                          </p:stCondLst>
                                        </p:cTn>
                                        <p:tgtEl>
                                          <p:spTgt spid="50"/>
                                        </p:tgtEl>
                                        <p:attrNameLst>
                                          <p:attrName>style.visibility</p:attrName>
                                        </p:attrNameLst>
                                      </p:cBhvr>
                                      <p:to>
                                        <p:strVal val="visible"/>
                                      </p:to>
                                    </p:set>
                                    <p:anim calcmode="lin" valueType="num">
                                      <p:cBhvr>
                                        <p:cTn id="61" dur="500" fill="hold"/>
                                        <p:tgtEl>
                                          <p:spTgt spid="50"/>
                                        </p:tgtEl>
                                        <p:attrNameLst>
                                          <p:attrName>ppt_w</p:attrName>
                                        </p:attrNameLst>
                                      </p:cBhvr>
                                      <p:tavLst>
                                        <p:tav tm="0">
                                          <p:val>
                                            <p:fltVal val="0"/>
                                          </p:val>
                                        </p:tav>
                                        <p:tav tm="100000">
                                          <p:val>
                                            <p:strVal val="#ppt_w"/>
                                          </p:val>
                                        </p:tav>
                                      </p:tavLst>
                                    </p:anim>
                                    <p:anim calcmode="lin" valueType="num">
                                      <p:cBhvr>
                                        <p:cTn id="62" dur="500" fill="hold"/>
                                        <p:tgtEl>
                                          <p:spTgt spid="50"/>
                                        </p:tgtEl>
                                        <p:attrNameLst>
                                          <p:attrName>ppt_h</p:attrName>
                                        </p:attrNameLst>
                                      </p:cBhvr>
                                      <p:tavLst>
                                        <p:tav tm="0">
                                          <p:val>
                                            <p:fltVal val="0"/>
                                          </p:val>
                                        </p:tav>
                                        <p:tav tm="100000">
                                          <p:val>
                                            <p:strVal val="#ppt_h"/>
                                          </p:val>
                                        </p:tav>
                                      </p:tavLst>
                                    </p:anim>
                                    <p:animEffect transition="in" filter="fade">
                                      <p:cBhvr>
                                        <p:cTn id="63" dur="500"/>
                                        <p:tgtEl>
                                          <p:spTgt spid="50"/>
                                        </p:tgtEl>
                                      </p:cBhvr>
                                    </p:animEffect>
                                  </p:childTnLst>
                                </p:cTn>
                              </p:par>
                              <p:par>
                                <p:cTn id="64" presetID="53" presetClass="entr" presetSubtype="16" fill="hold" grpId="0" nodeType="withEffect">
                                  <p:stCondLst>
                                    <p:cond delay="250"/>
                                  </p:stCondLst>
                                  <p:childTnLst>
                                    <p:set>
                                      <p:cBhvr>
                                        <p:cTn id="65" dur="1" fill="hold">
                                          <p:stCondLst>
                                            <p:cond delay="0"/>
                                          </p:stCondLst>
                                        </p:cTn>
                                        <p:tgtEl>
                                          <p:spTgt spid="51"/>
                                        </p:tgtEl>
                                        <p:attrNameLst>
                                          <p:attrName>style.visibility</p:attrName>
                                        </p:attrNameLst>
                                      </p:cBhvr>
                                      <p:to>
                                        <p:strVal val="visible"/>
                                      </p:to>
                                    </p:set>
                                    <p:anim calcmode="lin" valueType="num">
                                      <p:cBhvr>
                                        <p:cTn id="66" dur="500" fill="hold"/>
                                        <p:tgtEl>
                                          <p:spTgt spid="51"/>
                                        </p:tgtEl>
                                        <p:attrNameLst>
                                          <p:attrName>ppt_w</p:attrName>
                                        </p:attrNameLst>
                                      </p:cBhvr>
                                      <p:tavLst>
                                        <p:tav tm="0">
                                          <p:val>
                                            <p:fltVal val="0"/>
                                          </p:val>
                                        </p:tav>
                                        <p:tav tm="100000">
                                          <p:val>
                                            <p:strVal val="#ppt_w"/>
                                          </p:val>
                                        </p:tav>
                                      </p:tavLst>
                                    </p:anim>
                                    <p:anim calcmode="lin" valueType="num">
                                      <p:cBhvr>
                                        <p:cTn id="67" dur="500" fill="hold"/>
                                        <p:tgtEl>
                                          <p:spTgt spid="51"/>
                                        </p:tgtEl>
                                        <p:attrNameLst>
                                          <p:attrName>ppt_h</p:attrName>
                                        </p:attrNameLst>
                                      </p:cBhvr>
                                      <p:tavLst>
                                        <p:tav tm="0">
                                          <p:val>
                                            <p:fltVal val="0"/>
                                          </p:val>
                                        </p:tav>
                                        <p:tav tm="100000">
                                          <p:val>
                                            <p:strVal val="#ppt_h"/>
                                          </p:val>
                                        </p:tav>
                                      </p:tavLst>
                                    </p:anim>
                                    <p:animEffect transition="in" filter="fade">
                                      <p:cBhvr>
                                        <p:cTn id="68" dur="500"/>
                                        <p:tgtEl>
                                          <p:spTgt spid="51"/>
                                        </p:tgtEl>
                                      </p:cBhvr>
                                    </p:animEffect>
                                  </p:childTnLst>
                                </p:cTn>
                              </p:par>
                              <p:par>
                                <p:cTn id="69" presetID="2" presetClass="entr" presetSubtype="2" decel="100000" fill="hold" grpId="0" nodeType="withEffect">
                                  <p:stCondLst>
                                    <p:cond delay="250"/>
                                  </p:stCondLst>
                                  <p:childTnLst>
                                    <p:set>
                                      <p:cBhvr>
                                        <p:cTn id="70" dur="1" fill="hold">
                                          <p:stCondLst>
                                            <p:cond delay="0"/>
                                          </p:stCondLst>
                                        </p:cTn>
                                        <p:tgtEl>
                                          <p:spTgt spid="49">
                                            <p:txEl>
                                              <p:pRg st="0" end="0"/>
                                            </p:txEl>
                                          </p:spTgt>
                                        </p:tgtEl>
                                        <p:attrNameLst>
                                          <p:attrName>style.visibility</p:attrName>
                                        </p:attrNameLst>
                                      </p:cBhvr>
                                      <p:to>
                                        <p:strVal val="visible"/>
                                      </p:to>
                                    </p:set>
                                    <p:anim calcmode="lin" valueType="num">
                                      <p:cBhvr additive="base">
                                        <p:cTn id="71"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par>
                          <p:cTn id="73" fill="hold">
                            <p:stCondLst>
                              <p:cond delay="3800"/>
                            </p:stCondLst>
                            <p:childTnLst>
                              <p:par>
                                <p:cTn id="74" presetID="53" presetClass="entr" presetSubtype="16" fill="hold" grpId="0" nodeType="afterEffect">
                                  <p:stCondLst>
                                    <p:cond delay="250"/>
                                  </p:stCondLst>
                                  <p:childTnLst>
                                    <p:set>
                                      <p:cBhvr>
                                        <p:cTn id="75" dur="1" fill="hold">
                                          <p:stCondLst>
                                            <p:cond delay="0"/>
                                          </p:stCondLst>
                                        </p:cTn>
                                        <p:tgtEl>
                                          <p:spTgt spid="53"/>
                                        </p:tgtEl>
                                        <p:attrNameLst>
                                          <p:attrName>style.visibility</p:attrName>
                                        </p:attrNameLst>
                                      </p:cBhvr>
                                      <p:to>
                                        <p:strVal val="visible"/>
                                      </p:to>
                                    </p:set>
                                    <p:anim calcmode="lin" valueType="num">
                                      <p:cBhvr>
                                        <p:cTn id="76" dur="500" fill="hold"/>
                                        <p:tgtEl>
                                          <p:spTgt spid="53"/>
                                        </p:tgtEl>
                                        <p:attrNameLst>
                                          <p:attrName>ppt_w</p:attrName>
                                        </p:attrNameLst>
                                      </p:cBhvr>
                                      <p:tavLst>
                                        <p:tav tm="0">
                                          <p:val>
                                            <p:fltVal val="0"/>
                                          </p:val>
                                        </p:tav>
                                        <p:tav tm="100000">
                                          <p:val>
                                            <p:strVal val="#ppt_w"/>
                                          </p:val>
                                        </p:tav>
                                      </p:tavLst>
                                    </p:anim>
                                    <p:anim calcmode="lin" valueType="num">
                                      <p:cBhvr>
                                        <p:cTn id="77" dur="500" fill="hold"/>
                                        <p:tgtEl>
                                          <p:spTgt spid="53"/>
                                        </p:tgtEl>
                                        <p:attrNameLst>
                                          <p:attrName>ppt_h</p:attrName>
                                        </p:attrNameLst>
                                      </p:cBhvr>
                                      <p:tavLst>
                                        <p:tav tm="0">
                                          <p:val>
                                            <p:fltVal val="0"/>
                                          </p:val>
                                        </p:tav>
                                        <p:tav tm="100000">
                                          <p:val>
                                            <p:strVal val="#ppt_h"/>
                                          </p:val>
                                        </p:tav>
                                      </p:tavLst>
                                    </p:anim>
                                    <p:animEffect transition="in" filter="fade">
                                      <p:cBhvr>
                                        <p:cTn id="78" dur="500"/>
                                        <p:tgtEl>
                                          <p:spTgt spid="53"/>
                                        </p:tgtEl>
                                      </p:cBhvr>
                                    </p:animEffect>
                                  </p:childTnLst>
                                </p:cTn>
                              </p:par>
                              <p:par>
                                <p:cTn id="79" presetID="53" presetClass="entr" presetSubtype="16" fill="hold" grpId="0" nodeType="withEffect">
                                  <p:stCondLst>
                                    <p:cond delay="250"/>
                                  </p:stCondLst>
                                  <p:childTnLst>
                                    <p:set>
                                      <p:cBhvr>
                                        <p:cTn id="80" dur="1" fill="hold">
                                          <p:stCondLst>
                                            <p:cond delay="0"/>
                                          </p:stCondLst>
                                        </p:cTn>
                                        <p:tgtEl>
                                          <p:spTgt spid="54"/>
                                        </p:tgtEl>
                                        <p:attrNameLst>
                                          <p:attrName>style.visibility</p:attrName>
                                        </p:attrNameLst>
                                      </p:cBhvr>
                                      <p:to>
                                        <p:strVal val="visible"/>
                                      </p:to>
                                    </p:set>
                                    <p:anim calcmode="lin" valueType="num">
                                      <p:cBhvr>
                                        <p:cTn id="81" dur="500" fill="hold"/>
                                        <p:tgtEl>
                                          <p:spTgt spid="54"/>
                                        </p:tgtEl>
                                        <p:attrNameLst>
                                          <p:attrName>ppt_w</p:attrName>
                                        </p:attrNameLst>
                                      </p:cBhvr>
                                      <p:tavLst>
                                        <p:tav tm="0">
                                          <p:val>
                                            <p:fltVal val="0"/>
                                          </p:val>
                                        </p:tav>
                                        <p:tav tm="100000">
                                          <p:val>
                                            <p:strVal val="#ppt_w"/>
                                          </p:val>
                                        </p:tav>
                                      </p:tavLst>
                                    </p:anim>
                                    <p:anim calcmode="lin" valueType="num">
                                      <p:cBhvr>
                                        <p:cTn id="82" dur="500" fill="hold"/>
                                        <p:tgtEl>
                                          <p:spTgt spid="54"/>
                                        </p:tgtEl>
                                        <p:attrNameLst>
                                          <p:attrName>ppt_h</p:attrName>
                                        </p:attrNameLst>
                                      </p:cBhvr>
                                      <p:tavLst>
                                        <p:tav tm="0">
                                          <p:val>
                                            <p:fltVal val="0"/>
                                          </p:val>
                                        </p:tav>
                                        <p:tav tm="100000">
                                          <p:val>
                                            <p:strVal val="#ppt_h"/>
                                          </p:val>
                                        </p:tav>
                                      </p:tavLst>
                                    </p:anim>
                                    <p:animEffect transition="in" filter="fade">
                                      <p:cBhvr>
                                        <p:cTn id="83" dur="500"/>
                                        <p:tgtEl>
                                          <p:spTgt spid="54"/>
                                        </p:tgtEl>
                                      </p:cBhvr>
                                    </p:animEffect>
                                  </p:childTnLst>
                                </p:cTn>
                              </p:par>
                              <p:par>
                                <p:cTn id="84" presetID="2" presetClass="entr" presetSubtype="2" decel="100000" fill="hold" grpId="0" nodeType="withEffect">
                                  <p:stCondLst>
                                    <p:cond delay="250"/>
                                  </p:stCondLst>
                                  <p:childTnLst>
                                    <p:set>
                                      <p:cBhvr>
                                        <p:cTn id="85" dur="1" fill="hold">
                                          <p:stCondLst>
                                            <p:cond delay="0"/>
                                          </p:stCondLst>
                                        </p:cTn>
                                        <p:tgtEl>
                                          <p:spTgt spid="52">
                                            <p:txEl>
                                              <p:pRg st="0" end="0"/>
                                            </p:txEl>
                                          </p:spTgt>
                                        </p:tgtEl>
                                        <p:attrNameLst>
                                          <p:attrName>style.visibility</p:attrName>
                                        </p:attrNameLst>
                                      </p:cBhvr>
                                      <p:to>
                                        <p:strVal val="visible"/>
                                      </p:to>
                                    </p:set>
                                    <p:anim calcmode="lin" valueType="num">
                                      <p:cBhvr additive="base">
                                        <p:cTn id="86"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87"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8" grpId="0" build="p">
        <p:tmplLst>
          <p:tmpl lvl="1">
            <p:tnLst>
              <p:par>
                <p:cTn presetID="2" presetClass="entr" presetSubtype="2"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5" grpId="0" animBg="1"/>
      <p:bldP spid="26" grpId="0"/>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animBg="1"/>
      <p:bldP spid="29" grpId="0"/>
      <p:bldP spid="33" grpId="0" build="p">
        <p:tmplLst>
          <p:tmpl lvl="1">
            <p:tnLst>
              <p:par>
                <p:cTn presetID="2" presetClass="entr" presetSubtype="2" decel="10000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6" grpId="0" animBg="1"/>
      <p:bldP spid="39" grpId="0"/>
      <p:bldP spid="49" grpId="0" build="p">
        <p:tmplLst>
          <p:tmpl lvl="1">
            <p:tnLst>
              <p:par>
                <p:cTn presetID="2" presetClass="entr" presetSubtype="2" decel="10000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0" grpId="0" animBg="1"/>
      <p:bldP spid="51" grpId="0"/>
      <p:bldP spid="52" grpId="0" build="p">
        <p:tmplLst>
          <p:tmpl lvl="1">
            <p:tnLst>
              <p:par>
                <p:cTn presetID="2" presetClass="entr" presetSubtype="2" decel="10000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1+#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animBg="1"/>
      <p:bldP spid="54" grpId="0"/>
      <p:bldP spid="55"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0-#ppt_w/2"/>
                          </p:val>
                        </p:tav>
                        <p:tav tm="100000">
                          <p:val>
                            <p:strVal val="#ppt_x"/>
                          </p:val>
                        </p:tav>
                      </p:tavLst>
                    </p:anim>
                    <p:anim calcmode="lin" valueType="num">
                      <p:cBhvr additive="base">
                        <p:cTn dur="500" fill="hold"/>
                        <p:tgtEl>
                          <p:spTgt spid="55"/>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3F339DBC-4960-4C95-896D-287A4CE6B4E8}"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7" y="6425287"/>
            <a:ext cx="7489057"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sz="1300" dirty="0">
                <a:solidFill>
                  <a:srgbClr val="FFFFFF">
                    <a:tint val="75000"/>
                    <a:alpha val="70000"/>
                  </a:srgbClr>
                </a:solidFill>
              </a:rPr>
              <a:t>Công nghệ VNPT 4.0 &amp; khả năng ứng dụng trong ngành CN Xi </a:t>
            </a:r>
            <a:r>
              <a:rPr lang="en-US" sz="1300" dirty="0" err="1">
                <a:solidFill>
                  <a:srgbClr val="FFFFFF">
                    <a:tint val="75000"/>
                    <a:alpha val="70000"/>
                  </a:srgbClr>
                </a:solidFill>
              </a:rPr>
              <a:t>măng</a:t>
            </a:r>
            <a:endParaRPr lang="en-US" sz="1300"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円/楕円 7"/>
          <p:cNvSpPr/>
          <p:nvPr userDrawn="1"/>
        </p:nvSpPr>
        <p:spPr>
          <a:xfrm>
            <a:off x="2615406" y="2640276"/>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r>
              <a:rPr lang="en-US" sz="1200">
                <a:solidFill>
                  <a:srgbClr val="FFFFFF"/>
                </a:solidFill>
              </a:rPr>
              <a:t>AVR</a:t>
            </a:r>
          </a:p>
        </p:txBody>
      </p:sp>
      <p:sp>
        <p:nvSpPr>
          <p:cNvPr id="12" name="テキスト プレースホルダー 7"/>
          <p:cNvSpPr>
            <a:spLocks noGrp="1"/>
          </p:cNvSpPr>
          <p:nvPr>
            <p:ph type="body" sz="quarter" idx="28" hasCustomPrompt="1"/>
          </p:nvPr>
        </p:nvSpPr>
        <p:spPr>
          <a:xfrm>
            <a:off x="887066" y="2640223"/>
            <a:ext cx="840073" cy="84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baseline="0">
                <a:solidFill>
                  <a:schemeClr val="bg2"/>
                </a:solidFill>
                <a:latin typeface="UTM Avo" panose="02040603050506020204" pitchFamily="18" charset="0"/>
              </a:defRPr>
            </a:lvl1pPr>
          </a:lstStyle>
          <a:p>
            <a:pPr lvl="0"/>
            <a:r>
              <a:rPr lang="en-US" dirty="0"/>
              <a:t>Mở đầu</a:t>
            </a:r>
          </a:p>
        </p:txBody>
      </p:sp>
      <p:cxnSp>
        <p:nvCxnSpPr>
          <p:cNvPr id="14" name="直線コネクタ 13"/>
          <p:cNvCxnSpPr>
            <a:stCxn id="12" idx="6"/>
            <a:endCxn id="8" idx="2"/>
          </p:cNvCxnSpPr>
          <p:nvPr userDrawn="1"/>
        </p:nvCxnSpPr>
        <p:spPr>
          <a:xfrm>
            <a:off x="1727146" y="3060287"/>
            <a:ext cx="888269" cy="4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8" idx="6"/>
            <a:endCxn id="21" idx="2"/>
          </p:cNvCxnSpPr>
          <p:nvPr userDrawn="1"/>
        </p:nvCxnSpPr>
        <p:spPr>
          <a:xfrm flipV="1">
            <a:off x="3455570" y="3060287"/>
            <a:ext cx="890079" cy="4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1" name="円/楕円 20"/>
          <p:cNvSpPr/>
          <p:nvPr userDrawn="1"/>
        </p:nvSpPr>
        <p:spPr>
          <a:xfrm>
            <a:off x="4345650" y="2640222"/>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r>
              <a:rPr lang="en-US" sz="1200">
                <a:solidFill>
                  <a:srgbClr val="FFFFFF"/>
                </a:solidFill>
              </a:rPr>
              <a:t>Cloud</a:t>
            </a:r>
          </a:p>
        </p:txBody>
      </p:sp>
      <p:cxnSp>
        <p:nvCxnSpPr>
          <p:cNvPr id="24" name="直線コネクタ 23"/>
          <p:cNvCxnSpPr>
            <a:stCxn id="21" idx="6"/>
            <a:endCxn id="25" idx="2"/>
          </p:cNvCxnSpPr>
          <p:nvPr userDrawn="1"/>
        </p:nvCxnSpPr>
        <p:spPr>
          <a:xfrm>
            <a:off x="5185864" y="3060223"/>
            <a:ext cx="912181"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5" name="円/楕円 24"/>
          <p:cNvSpPr/>
          <p:nvPr userDrawn="1"/>
        </p:nvSpPr>
        <p:spPr>
          <a:xfrm>
            <a:off x="6097996" y="2640222"/>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r>
              <a:rPr lang="en-US" sz="1200">
                <a:solidFill>
                  <a:srgbClr val="FFFFFF"/>
                </a:solidFill>
              </a:rPr>
              <a:t>AI</a:t>
            </a:r>
          </a:p>
        </p:txBody>
      </p:sp>
      <p:cxnSp>
        <p:nvCxnSpPr>
          <p:cNvPr id="30" name="直線コネクタ 29"/>
          <p:cNvCxnSpPr>
            <a:stCxn id="25" idx="6"/>
            <a:endCxn id="31" idx="2"/>
          </p:cNvCxnSpPr>
          <p:nvPr userDrawn="1"/>
        </p:nvCxnSpPr>
        <p:spPr>
          <a:xfrm flipV="1">
            <a:off x="6938163" y="3054630"/>
            <a:ext cx="910277" cy="559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1" name="円/楕円 30"/>
          <p:cNvSpPr/>
          <p:nvPr userDrawn="1"/>
        </p:nvSpPr>
        <p:spPr>
          <a:xfrm>
            <a:off x="7848440" y="2634638"/>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r>
              <a:rPr lang="en-US" sz="1200">
                <a:solidFill>
                  <a:srgbClr val="FFFFFF"/>
                </a:solidFill>
              </a:rPr>
              <a:t>VXP</a:t>
            </a:r>
          </a:p>
        </p:txBody>
      </p:sp>
      <p:sp>
        <p:nvSpPr>
          <p:cNvPr id="34" name="円/楕円 33"/>
          <p:cNvSpPr/>
          <p:nvPr userDrawn="1"/>
        </p:nvSpPr>
        <p:spPr>
          <a:xfrm>
            <a:off x="3527586" y="3966028"/>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r>
              <a:rPr lang="en-US" sz="1200">
                <a:solidFill>
                  <a:srgbClr val="FFFFFF"/>
                </a:solidFill>
              </a:rPr>
              <a:t>Big Data</a:t>
            </a:r>
          </a:p>
        </p:txBody>
      </p:sp>
      <p:cxnSp>
        <p:nvCxnSpPr>
          <p:cNvPr id="36" name="直線コネクタ 35"/>
          <p:cNvCxnSpPr>
            <a:stCxn id="34" idx="6"/>
            <a:endCxn id="37" idx="2"/>
          </p:cNvCxnSpPr>
          <p:nvPr userDrawn="1"/>
        </p:nvCxnSpPr>
        <p:spPr>
          <a:xfrm flipV="1">
            <a:off x="4367815" y="4386074"/>
            <a:ext cx="890079" cy="4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7" name="円/楕円 36"/>
          <p:cNvSpPr/>
          <p:nvPr userDrawn="1"/>
        </p:nvSpPr>
        <p:spPr>
          <a:xfrm>
            <a:off x="5257830" y="3966013"/>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r>
              <a:rPr lang="en-US" sz="1200">
                <a:solidFill>
                  <a:srgbClr val="FFFFFF"/>
                </a:solidFill>
              </a:rPr>
              <a:t>Blockchain</a:t>
            </a:r>
          </a:p>
        </p:txBody>
      </p:sp>
      <p:cxnSp>
        <p:nvCxnSpPr>
          <p:cNvPr id="39" name="直線コネクタ 38"/>
          <p:cNvCxnSpPr>
            <a:stCxn id="37" idx="6"/>
            <a:endCxn id="40" idx="2"/>
          </p:cNvCxnSpPr>
          <p:nvPr userDrawn="1"/>
        </p:nvCxnSpPr>
        <p:spPr>
          <a:xfrm>
            <a:off x="6098005" y="4386010"/>
            <a:ext cx="912181"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0" name="円/楕円 39"/>
          <p:cNvSpPr/>
          <p:nvPr userDrawn="1"/>
        </p:nvSpPr>
        <p:spPr>
          <a:xfrm>
            <a:off x="7010178" y="3966013"/>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r>
              <a:rPr lang="en-US" sz="1200">
                <a:solidFill>
                  <a:srgbClr val="FFFFFF"/>
                </a:solidFill>
              </a:rPr>
              <a:t>IoT</a:t>
            </a:r>
          </a:p>
        </p:txBody>
      </p:sp>
      <p:cxnSp>
        <p:nvCxnSpPr>
          <p:cNvPr id="42" name="直線コネクタ 41"/>
          <p:cNvCxnSpPr>
            <a:stCxn id="40" idx="6"/>
            <a:endCxn id="43" idx="2"/>
          </p:cNvCxnSpPr>
          <p:nvPr userDrawn="1"/>
        </p:nvCxnSpPr>
        <p:spPr>
          <a:xfrm flipV="1">
            <a:off x="7850343" y="4380418"/>
            <a:ext cx="910277" cy="559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3" name="円/楕円 42"/>
          <p:cNvSpPr/>
          <p:nvPr userDrawn="1"/>
        </p:nvSpPr>
        <p:spPr>
          <a:xfrm>
            <a:off x="8760622" y="3960390"/>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r>
              <a:rPr lang="en-US" sz="900">
                <a:solidFill>
                  <a:srgbClr val="FFFFFF"/>
                </a:solidFill>
              </a:rPr>
              <a:t>Cyber Security</a:t>
            </a:r>
          </a:p>
        </p:txBody>
      </p:sp>
      <p:sp>
        <p:nvSpPr>
          <p:cNvPr id="45" name="テキスト プレースホルダー 7"/>
          <p:cNvSpPr>
            <a:spLocks noGrp="1"/>
          </p:cNvSpPr>
          <p:nvPr>
            <p:ph type="body" sz="quarter" idx="53" hasCustomPrompt="1"/>
          </p:nvPr>
        </p:nvSpPr>
        <p:spPr>
          <a:xfrm>
            <a:off x="10489000" y="3960369"/>
            <a:ext cx="840073" cy="84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baseline="0">
                <a:solidFill>
                  <a:schemeClr val="bg2"/>
                </a:solidFill>
                <a:latin typeface="UTM Avo" panose="02040603050506020204" pitchFamily="18" charset="0"/>
              </a:defRPr>
            </a:lvl1pPr>
          </a:lstStyle>
          <a:p>
            <a:pPr lvl="0"/>
            <a:r>
              <a:rPr lang="en-US" dirty="0"/>
              <a:t>Kết luận</a:t>
            </a:r>
          </a:p>
        </p:txBody>
      </p:sp>
      <p:cxnSp>
        <p:nvCxnSpPr>
          <p:cNvPr id="46" name="直線コネクタ 45"/>
          <p:cNvCxnSpPr>
            <a:stCxn id="43" idx="6"/>
            <a:endCxn id="45" idx="2"/>
          </p:cNvCxnSpPr>
          <p:nvPr userDrawn="1"/>
        </p:nvCxnSpPr>
        <p:spPr>
          <a:xfrm flipV="1">
            <a:off x="9600787" y="4380433"/>
            <a:ext cx="888176" cy="4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31" idx="6"/>
          </p:cNvCxnSpPr>
          <p:nvPr userDrawn="1"/>
        </p:nvCxnSpPr>
        <p:spPr>
          <a:xfrm>
            <a:off x="8688671" y="3054630"/>
            <a:ext cx="143935" cy="665714"/>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grpSp>
        <p:nvGrpSpPr>
          <p:cNvPr id="69" name="グループ化 68"/>
          <p:cNvGrpSpPr/>
          <p:nvPr userDrawn="1"/>
        </p:nvGrpSpPr>
        <p:grpSpPr>
          <a:xfrm>
            <a:off x="2273150" y="1704168"/>
            <a:ext cx="1518394" cy="867407"/>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68" name="二等辺三角形 6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71" name="テキスト プレースホルダー 70"/>
          <p:cNvSpPr>
            <a:spLocks noGrp="1"/>
          </p:cNvSpPr>
          <p:nvPr>
            <p:ph type="body" sz="quarter" idx="54" hasCustomPrompt="1"/>
          </p:nvPr>
        </p:nvSpPr>
        <p:spPr>
          <a:xfrm>
            <a:off x="2351260" y="1783398"/>
            <a:ext cx="1344266" cy="544827"/>
          </a:xfrm>
        </p:spPr>
        <p:txBody>
          <a:bodyPr anchor="ctr"/>
          <a:lstStyle>
            <a:lvl1pPr algn="ctr">
              <a:lnSpc>
                <a:spcPts val="1333"/>
              </a:lnSpc>
              <a:defRPr>
                <a:latin typeface="UTM Avo" panose="02040603050506020204" pitchFamily="18" charset="0"/>
              </a:defRPr>
            </a:lvl1pPr>
          </a:lstStyle>
          <a:p>
            <a:pPr lvl="0"/>
            <a:r>
              <a:rPr lang="en-US" dirty="0"/>
              <a:t>TEXT</a:t>
            </a:r>
          </a:p>
          <a:p>
            <a:pPr lvl="0"/>
            <a:r>
              <a:rPr lang="en-US" dirty="0"/>
              <a:t>TEXT</a:t>
            </a:r>
          </a:p>
        </p:txBody>
      </p:sp>
      <p:grpSp>
        <p:nvGrpSpPr>
          <p:cNvPr id="72" name="グループ化 71"/>
          <p:cNvGrpSpPr/>
          <p:nvPr userDrawn="1"/>
        </p:nvGrpSpPr>
        <p:grpSpPr>
          <a:xfrm>
            <a:off x="4006536" y="1704168"/>
            <a:ext cx="1518394" cy="867407"/>
            <a:chOff x="3409429" y="2695228"/>
            <a:chExt cx="2277393" cy="1301110"/>
          </a:xfrm>
        </p:grpSpPr>
        <p:sp>
          <p:nvSpPr>
            <p:cNvPr id="73" name="正方形/長方形 7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74" name="二等辺三角形 7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75" name="テキスト プレースホルダー 70"/>
          <p:cNvSpPr>
            <a:spLocks noGrp="1"/>
          </p:cNvSpPr>
          <p:nvPr>
            <p:ph type="body" sz="quarter" idx="55" hasCustomPrompt="1"/>
          </p:nvPr>
        </p:nvSpPr>
        <p:spPr>
          <a:xfrm>
            <a:off x="4084644" y="1783398"/>
            <a:ext cx="1344266" cy="544827"/>
          </a:xfrm>
        </p:spPr>
        <p:txBody>
          <a:bodyPr anchor="ctr"/>
          <a:lstStyle>
            <a:lvl1pPr algn="ctr">
              <a:lnSpc>
                <a:spcPts val="1333"/>
              </a:lnSpc>
              <a:defRPr>
                <a:latin typeface="UTM Avo" panose="02040603050506020204" pitchFamily="18" charset="0"/>
              </a:defRPr>
            </a:lvl1pPr>
          </a:lstStyle>
          <a:p>
            <a:pPr lvl="0"/>
            <a:r>
              <a:rPr lang="en-US" dirty="0"/>
              <a:t>TEXT</a:t>
            </a:r>
          </a:p>
          <a:p>
            <a:pPr lvl="0"/>
            <a:r>
              <a:rPr lang="en-US" dirty="0"/>
              <a:t>TEXT</a:t>
            </a:r>
          </a:p>
        </p:txBody>
      </p:sp>
      <p:grpSp>
        <p:nvGrpSpPr>
          <p:cNvPr id="76" name="グループ化 75"/>
          <p:cNvGrpSpPr/>
          <p:nvPr userDrawn="1"/>
        </p:nvGrpSpPr>
        <p:grpSpPr>
          <a:xfrm>
            <a:off x="5767838" y="1700862"/>
            <a:ext cx="1518394" cy="867407"/>
            <a:chOff x="3409429" y="2695228"/>
            <a:chExt cx="2277393" cy="1301110"/>
          </a:xfrm>
        </p:grpSpPr>
        <p:sp>
          <p:nvSpPr>
            <p:cNvPr id="77" name="正方形/長方形 7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78" name="二等辺三角形 7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79" name="テキスト プレースホルダー 70"/>
          <p:cNvSpPr>
            <a:spLocks noGrp="1"/>
          </p:cNvSpPr>
          <p:nvPr>
            <p:ph type="body" sz="quarter" idx="56" hasCustomPrompt="1"/>
          </p:nvPr>
        </p:nvSpPr>
        <p:spPr>
          <a:xfrm>
            <a:off x="5845946" y="1780092"/>
            <a:ext cx="1344266" cy="544827"/>
          </a:xfrm>
        </p:spPr>
        <p:txBody>
          <a:bodyPr anchor="ctr"/>
          <a:lstStyle>
            <a:lvl1pPr algn="ctr">
              <a:lnSpc>
                <a:spcPts val="1333"/>
              </a:lnSpc>
              <a:defRPr>
                <a:latin typeface="UTM Avo" panose="02040603050506020204" pitchFamily="18" charset="0"/>
              </a:defRPr>
            </a:lvl1pPr>
          </a:lstStyle>
          <a:p>
            <a:pPr lvl="0"/>
            <a:r>
              <a:rPr lang="en-US" dirty="0"/>
              <a:t>TEXT</a:t>
            </a:r>
          </a:p>
          <a:p>
            <a:pPr lvl="0"/>
            <a:r>
              <a:rPr lang="en-US" dirty="0"/>
              <a:t>TEXT</a:t>
            </a:r>
          </a:p>
        </p:txBody>
      </p:sp>
      <p:grpSp>
        <p:nvGrpSpPr>
          <p:cNvPr id="80" name="グループ化 79"/>
          <p:cNvGrpSpPr/>
          <p:nvPr userDrawn="1"/>
        </p:nvGrpSpPr>
        <p:grpSpPr>
          <a:xfrm>
            <a:off x="7518282" y="1700862"/>
            <a:ext cx="1518394" cy="867407"/>
            <a:chOff x="3409429" y="2695228"/>
            <a:chExt cx="2277393" cy="1301110"/>
          </a:xfrm>
        </p:grpSpPr>
        <p:sp>
          <p:nvSpPr>
            <p:cNvPr id="81" name="正方形/長方形 8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82" name="二等辺三角形 8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83" name="テキスト プレースホルダー 70"/>
          <p:cNvSpPr>
            <a:spLocks noGrp="1"/>
          </p:cNvSpPr>
          <p:nvPr>
            <p:ph type="body" sz="quarter" idx="57" hasCustomPrompt="1"/>
          </p:nvPr>
        </p:nvSpPr>
        <p:spPr>
          <a:xfrm>
            <a:off x="7596390" y="1780092"/>
            <a:ext cx="1344266" cy="544827"/>
          </a:xfrm>
        </p:spPr>
        <p:txBody>
          <a:bodyPr anchor="ctr"/>
          <a:lstStyle>
            <a:lvl1pPr algn="ctr">
              <a:lnSpc>
                <a:spcPts val="1333"/>
              </a:lnSpc>
              <a:defRPr>
                <a:latin typeface="UTM Avo" panose="02040603050506020204" pitchFamily="18" charset="0"/>
              </a:defRPr>
            </a:lvl1pPr>
          </a:lstStyle>
          <a:p>
            <a:pPr lvl="0"/>
            <a:r>
              <a:rPr lang="en-US" dirty="0"/>
              <a:t>TEXT</a:t>
            </a:r>
          </a:p>
          <a:p>
            <a:pPr lvl="0"/>
            <a:r>
              <a:rPr lang="en-US" dirty="0"/>
              <a:t>TEXT</a:t>
            </a:r>
          </a:p>
        </p:txBody>
      </p:sp>
      <p:grpSp>
        <p:nvGrpSpPr>
          <p:cNvPr id="84" name="グループ化 83"/>
          <p:cNvGrpSpPr/>
          <p:nvPr userDrawn="1"/>
        </p:nvGrpSpPr>
        <p:grpSpPr>
          <a:xfrm rot="10800000">
            <a:off x="3188472" y="4923851"/>
            <a:ext cx="1518394" cy="867407"/>
            <a:chOff x="3409429" y="2695228"/>
            <a:chExt cx="2277393" cy="1301110"/>
          </a:xfrm>
        </p:grpSpPr>
        <p:sp>
          <p:nvSpPr>
            <p:cNvPr id="85" name="正方形/長方形 8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86" name="二等辺三角形 8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87" name="テキスト プレースホルダー 70"/>
          <p:cNvSpPr>
            <a:spLocks noGrp="1"/>
          </p:cNvSpPr>
          <p:nvPr>
            <p:ph type="body" sz="quarter" idx="58" hasCustomPrompt="1"/>
          </p:nvPr>
        </p:nvSpPr>
        <p:spPr>
          <a:xfrm>
            <a:off x="3266580" y="5191804"/>
            <a:ext cx="1344266" cy="544827"/>
          </a:xfrm>
        </p:spPr>
        <p:txBody>
          <a:bodyPr anchor="ctr"/>
          <a:lstStyle>
            <a:lvl1pPr algn="ctr">
              <a:lnSpc>
                <a:spcPts val="1333"/>
              </a:lnSpc>
              <a:defRPr>
                <a:latin typeface="UTM Avo" panose="02040603050506020204" pitchFamily="18" charset="0"/>
              </a:defRPr>
            </a:lvl1pPr>
          </a:lstStyle>
          <a:p>
            <a:pPr lvl="0"/>
            <a:r>
              <a:rPr lang="en-US" dirty="0"/>
              <a:t>TEXT</a:t>
            </a:r>
          </a:p>
          <a:p>
            <a:pPr lvl="0"/>
            <a:r>
              <a:rPr lang="en-US" dirty="0"/>
              <a:t>TEXT</a:t>
            </a:r>
          </a:p>
        </p:txBody>
      </p:sp>
      <p:grpSp>
        <p:nvGrpSpPr>
          <p:cNvPr id="88" name="グループ化 87"/>
          <p:cNvGrpSpPr/>
          <p:nvPr userDrawn="1"/>
        </p:nvGrpSpPr>
        <p:grpSpPr>
          <a:xfrm rot="10800000">
            <a:off x="4921856" y="4923851"/>
            <a:ext cx="1518394" cy="867407"/>
            <a:chOff x="3409429" y="2695228"/>
            <a:chExt cx="2277393" cy="1301110"/>
          </a:xfrm>
        </p:grpSpPr>
        <p:sp>
          <p:nvSpPr>
            <p:cNvPr id="89" name="正方形/長方形 88"/>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90" name="二等辺三角形 89"/>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91" name="テキスト プレースホルダー 70"/>
          <p:cNvSpPr>
            <a:spLocks noGrp="1"/>
          </p:cNvSpPr>
          <p:nvPr>
            <p:ph type="body" sz="quarter" idx="59" hasCustomPrompt="1"/>
          </p:nvPr>
        </p:nvSpPr>
        <p:spPr>
          <a:xfrm>
            <a:off x="4999966" y="5191804"/>
            <a:ext cx="1344266" cy="544827"/>
          </a:xfrm>
        </p:spPr>
        <p:txBody>
          <a:bodyPr anchor="ctr"/>
          <a:lstStyle>
            <a:lvl1pPr algn="ctr">
              <a:lnSpc>
                <a:spcPts val="1333"/>
              </a:lnSpc>
              <a:defRPr>
                <a:latin typeface="UTM Avo" panose="02040603050506020204" pitchFamily="18" charset="0"/>
              </a:defRPr>
            </a:lvl1pPr>
          </a:lstStyle>
          <a:p>
            <a:pPr lvl="0"/>
            <a:r>
              <a:rPr lang="en-US" dirty="0"/>
              <a:t>TEXT</a:t>
            </a:r>
          </a:p>
          <a:p>
            <a:pPr lvl="0"/>
            <a:r>
              <a:rPr lang="en-US" dirty="0"/>
              <a:t>TEXT</a:t>
            </a:r>
          </a:p>
        </p:txBody>
      </p:sp>
      <p:grpSp>
        <p:nvGrpSpPr>
          <p:cNvPr id="92" name="グループ化 91"/>
          <p:cNvGrpSpPr/>
          <p:nvPr userDrawn="1"/>
        </p:nvGrpSpPr>
        <p:grpSpPr>
          <a:xfrm rot="10800000">
            <a:off x="6683158" y="4920540"/>
            <a:ext cx="1518394" cy="867407"/>
            <a:chOff x="3409429" y="2695228"/>
            <a:chExt cx="2277393" cy="1301110"/>
          </a:xfrm>
        </p:grpSpPr>
        <p:sp>
          <p:nvSpPr>
            <p:cNvPr id="93" name="正方形/長方形 9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94" name="二等辺三角形 9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95" name="テキスト プレースホルダー 70"/>
          <p:cNvSpPr>
            <a:spLocks noGrp="1"/>
          </p:cNvSpPr>
          <p:nvPr>
            <p:ph type="body" sz="quarter" idx="60" hasCustomPrompt="1"/>
          </p:nvPr>
        </p:nvSpPr>
        <p:spPr>
          <a:xfrm>
            <a:off x="6761268" y="5188493"/>
            <a:ext cx="1344266" cy="544827"/>
          </a:xfrm>
        </p:spPr>
        <p:txBody>
          <a:bodyPr anchor="ctr"/>
          <a:lstStyle>
            <a:lvl1pPr algn="ctr">
              <a:lnSpc>
                <a:spcPts val="1333"/>
              </a:lnSpc>
              <a:defRPr>
                <a:latin typeface="UTM Avo" panose="02040603050506020204" pitchFamily="18" charset="0"/>
              </a:defRPr>
            </a:lvl1pPr>
          </a:lstStyle>
          <a:p>
            <a:pPr lvl="0"/>
            <a:r>
              <a:rPr lang="en-US" dirty="0"/>
              <a:t>TEXT</a:t>
            </a:r>
          </a:p>
          <a:p>
            <a:pPr lvl="0"/>
            <a:r>
              <a:rPr lang="en-US" dirty="0"/>
              <a:t>TEXT</a:t>
            </a:r>
          </a:p>
        </p:txBody>
      </p:sp>
      <p:grpSp>
        <p:nvGrpSpPr>
          <p:cNvPr id="96" name="グループ化 95"/>
          <p:cNvGrpSpPr/>
          <p:nvPr userDrawn="1"/>
        </p:nvGrpSpPr>
        <p:grpSpPr>
          <a:xfrm rot="10800000">
            <a:off x="8433602" y="4920540"/>
            <a:ext cx="1518394" cy="867407"/>
            <a:chOff x="3409429" y="2695228"/>
            <a:chExt cx="2277393" cy="1301110"/>
          </a:xfrm>
        </p:grpSpPr>
        <p:sp>
          <p:nvSpPr>
            <p:cNvPr id="97" name="正方形/長方形 9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98" name="二等辺三角形 9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99" name="テキスト プレースホルダー 70"/>
          <p:cNvSpPr>
            <a:spLocks noGrp="1"/>
          </p:cNvSpPr>
          <p:nvPr>
            <p:ph type="body" sz="quarter" idx="61" hasCustomPrompt="1"/>
          </p:nvPr>
        </p:nvSpPr>
        <p:spPr>
          <a:xfrm>
            <a:off x="8511712" y="5188493"/>
            <a:ext cx="1344266" cy="544827"/>
          </a:xfrm>
        </p:spPr>
        <p:txBody>
          <a:bodyPr anchor="ctr"/>
          <a:lstStyle>
            <a:lvl1pPr algn="ctr">
              <a:lnSpc>
                <a:spcPts val="1333"/>
              </a:lnSpc>
              <a:defRPr>
                <a:latin typeface="UTM Avo" panose="02040603050506020204" pitchFamily="18" charset="0"/>
              </a:defRPr>
            </a:lvl1pPr>
          </a:lstStyle>
          <a:p>
            <a:pPr lvl="0"/>
            <a:r>
              <a:rPr lang="en-US" dirty="0"/>
              <a:t>TEXT</a:t>
            </a:r>
          </a:p>
          <a:p>
            <a:pPr lvl="0"/>
            <a:r>
              <a:rPr lang="en-US" dirty="0"/>
              <a:t>TEXT</a:t>
            </a:r>
          </a:p>
        </p:txBody>
      </p:sp>
      <p:cxnSp>
        <p:nvCxnSpPr>
          <p:cNvPr id="102" name="直線コネクタ 101"/>
          <p:cNvCxnSpPr/>
          <p:nvPr userDrawn="1"/>
        </p:nvCxnSpPr>
        <p:spPr>
          <a:xfrm flipH="1">
            <a:off x="3188528" y="3720343"/>
            <a:ext cx="5644071"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48"/>
          <p:cNvCxnSpPr>
            <a:endCxn id="34" idx="2"/>
          </p:cNvCxnSpPr>
          <p:nvPr userDrawn="1"/>
        </p:nvCxnSpPr>
        <p:spPr>
          <a:xfrm rot="16200000" flipH="1">
            <a:off x="3025172" y="3883650"/>
            <a:ext cx="665714" cy="339115"/>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6578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low 2 with Text">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3F339DBC-4960-4C95-896D-287A4CE6B4E8}"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円/楕円 7"/>
          <p:cNvSpPr/>
          <p:nvPr userDrawn="1"/>
        </p:nvSpPr>
        <p:spPr>
          <a:xfrm>
            <a:off x="2615406" y="2544258"/>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12" name="テキスト プレースホルダー 7"/>
          <p:cNvSpPr>
            <a:spLocks noGrp="1"/>
          </p:cNvSpPr>
          <p:nvPr>
            <p:ph type="body" sz="quarter" idx="28" hasCustomPrompt="1"/>
          </p:nvPr>
        </p:nvSpPr>
        <p:spPr>
          <a:xfrm>
            <a:off x="887066" y="2544212"/>
            <a:ext cx="840073" cy="84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UTM Avo" panose="02040603050506020204" pitchFamily="18" charset="0"/>
              </a:defRPr>
            </a:lvl1pPr>
          </a:lstStyle>
          <a:p>
            <a:pPr lvl="0"/>
            <a:r>
              <a:rPr lang="en-US" dirty="0"/>
              <a:t>TEXT</a:t>
            </a:r>
          </a:p>
        </p:txBody>
      </p:sp>
      <p:cxnSp>
        <p:nvCxnSpPr>
          <p:cNvPr id="14" name="直線コネクタ 13"/>
          <p:cNvCxnSpPr>
            <a:stCxn id="12" idx="6"/>
            <a:endCxn id="8" idx="2"/>
          </p:cNvCxnSpPr>
          <p:nvPr userDrawn="1"/>
        </p:nvCxnSpPr>
        <p:spPr>
          <a:xfrm>
            <a:off x="1727146" y="2964276"/>
            <a:ext cx="888269" cy="4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8" idx="6"/>
            <a:endCxn id="21" idx="2"/>
          </p:cNvCxnSpPr>
          <p:nvPr userDrawn="1"/>
        </p:nvCxnSpPr>
        <p:spPr>
          <a:xfrm flipV="1">
            <a:off x="3455570" y="2964276"/>
            <a:ext cx="890079" cy="4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1" name="円/楕円 20"/>
          <p:cNvSpPr/>
          <p:nvPr userDrawn="1"/>
        </p:nvSpPr>
        <p:spPr>
          <a:xfrm>
            <a:off x="4345650" y="2544214"/>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cxnSp>
        <p:nvCxnSpPr>
          <p:cNvPr id="24" name="直線コネクタ 23"/>
          <p:cNvCxnSpPr>
            <a:stCxn id="21" idx="6"/>
            <a:endCxn id="25" idx="2"/>
          </p:cNvCxnSpPr>
          <p:nvPr userDrawn="1"/>
        </p:nvCxnSpPr>
        <p:spPr>
          <a:xfrm>
            <a:off x="5185864" y="2964212"/>
            <a:ext cx="912181"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5" name="円/楕円 24"/>
          <p:cNvSpPr/>
          <p:nvPr userDrawn="1"/>
        </p:nvSpPr>
        <p:spPr>
          <a:xfrm>
            <a:off x="6097996" y="2544214"/>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cxnSp>
        <p:nvCxnSpPr>
          <p:cNvPr id="30" name="直線コネクタ 29"/>
          <p:cNvCxnSpPr>
            <a:stCxn id="25" idx="6"/>
            <a:endCxn id="31" idx="2"/>
          </p:cNvCxnSpPr>
          <p:nvPr userDrawn="1"/>
        </p:nvCxnSpPr>
        <p:spPr>
          <a:xfrm flipV="1">
            <a:off x="6938163" y="2958620"/>
            <a:ext cx="910277" cy="559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1" name="円/楕円 30"/>
          <p:cNvSpPr/>
          <p:nvPr userDrawn="1"/>
        </p:nvSpPr>
        <p:spPr>
          <a:xfrm>
            <a:off x="7848440" y="2538620"/>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34" name="円/楕円 33"/>
          <p:cNvSpPr/>
          <p:nvPr userDrawn="1"/>
        </p:nvSpPr>
        <p:spPr>
          <a:xfrm>
            <a:off x="3527586" y="3870049"/>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cxnSp>
        <p:nvCxnSpPr>
          <p:cNvPr id="36" name="直線コネクタ 35"/>
          <p:cNvCxnSpPr>
            <a:stCxn id="34" idx="6"/>
            <a:endCxn id="37" idx="2"/>
          </p:cNvCxnSpPr>
          <p:nvPr userDrawn="1"/>
        </p:nvCxnSpPr>
        <p:spPr>
          <a:xfrm flipV="1">
            <a:off x="4367815" y="4290063"/>
            <a:ext cx="890079" cy="4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7" name="円/楕円 36"/>
          <p:cNvSpPr/>
          <p:nvPr userDrawn="1"/>
        </p:nvSpPr>
        <p:spPr>
          <a:xfrm>
            <a:off x="5257830" y="3869956"/>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cxnSp>
        <p:nvCxnSpPr>
          <p:cNvPr id="39" name="直線コネクタ 38"/>
          <p:cNvCxnSpPr>
            <a:stCxn id="37" idx="6"/>
            <a:endCxn id="40" idx="2"/>
          </p:cNvCxnSpPr>
          <p:nvPr userDrawn="1"/>
        </p:nvCxnSpPr>
        <p:spPr>
          <a:xfrm>
            <a:off x="6098005" y="4289999"/>
            <a:ext cx="912181"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0" name="円/楕円 39"/>
          <p:cNvSpPr/>
          <p:nvPr userDrawn="1"/>
        </p:nvSpPr>
        <p:spPr>
          <a:xfrm>
            <a:off x="7010178" y="3869956"/>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cxnSp>
        <p:nvCxnSpPr>
          <p:cNvPr id="42" name="直線コネクタ 41"/>
          <p:cNvCxnSpPr>
            <a:stCxn id="40" idx="6"/>
            <a:endCxn id="43" idx="2"/>
          </p:cNvCxnSpPr>
          <p:nvPr userDrawn="1"/>
        </p:nvCxnSpPr>
        <p:spPr>
          <a:xfrm flipV="1">
            <a:off x="7850343" y="4284406"/>
            <a:ext cx="910277" cy="559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3" name="円/楕円 42"/>
          <p:cNvSpPr/>
          <p:nvPr userDrawn="1"/>
        </p:nvSpPr>
        <p:spPr>
          <a:xfrm>
            <a:off x="8760622" y="3864411"/>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cxnSp>
        <p:nvCxnSpPr>
          <p:cNvPr id="46" name="直線コネクタ 45"/>
          <p:cNvCxnSpPr>
            <a:cxnSpLocks/>
            <a:stCxn id="43" idx="6"/>
          </p:cNvCxnSpPr>
          <p:nvPr userDrawn="1"/>
        </p:nvCxnSpPr>
        <p:spPr>
          <a:xfrm>
            <a:off x="9600802" y="4284405"/>
            <a:ext cx="1404829"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31" idx="6"/>
          </p:cNvCxnSpPr>
          <p:nvPr userDrawn="1"/>
        </p:nvCxnSpPr>
        <p:spPr>
          <a:xfrm>
            <a:off x="8688671" y="2958620"/>
            <a:ext cx="143935" cy="665714"/>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grpSp>
        <p:nvGrpSpPr>
          <p:cNvPr id="69" name="グループ化 68"/>
          <p:cNvGrpSpPr/>
          <p:nvPr userDrawn="1"/>
        </p:nvGrpSpPr>
        <p:grpSpPr>
          <a:xfrm>
            <a:off x="2273150" y="1608136"/>
            <a:ext cx="1518394" cy="867407"/>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68" name="二等辺三角形 6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71" name="テキスト プレースホルダー 70"/>
          <p:cNvSpPr>
            <a:spLocks noGrp="1"/>
          </p:cNvSpPr>
          <p:nvPr>
            <p:ph type="body" sz="quarter" idx="54" hasCustomPrompt="1"/>
          </p:nvPr>
        </p:nvSpPr>
        <p:spPr>
          <a:xfrm>
            <a:off x="2351260" y="1687380"/>
            <a:ext cx="1344266" cy="544827"/>
          </a:xfrm>
        </p:spPr>
        <p:txBody>
          <a:bodyPr anchor="ctr"/>
          <a:lstStyle>
            <a:lvl1pPr algn="ctr">
              <a:lnSpc>
                <a:spcPts val="1333"/>
              </a:lnSpc>
              <a:defRPr>
                <a:latin typeface="UTM Avo" panose="02040603050506020204" pitchFamily="18" charset="0"/>
              </a:defRPr>
            </a:lvl1pPr>
          </a:lstStyle>
          <a:p>
            <a:pPr lvl="0"/>
            <a:r>
              <a:rPr lang="en-US" dirty="0"/>
              <a:t>TEXT</a:t>
            </a:r>
          </a:p>
          <a:p>
            <a:pPr lvl="0"/>
            <a:r>
              <a:rPr lang="en-US" dirty="0"/>
              <a:t>TEXT</a:t>
            </a:r>
          </a:p>
        </p:txBody>
      </p:sp>
      <p:grpSp>
        <p:nvGrpSpPr>
          <p:cNvPr id="72" name="グループ化 71"/>
          <p:cNvGrpSpPr/>
          <p:nvPr userDrawn="1"/>
        </p:nvGrpSpPr>
        <p:grpSpPr>
          <a:xfrm>
            <a:off x="4006536" y="1608136"/>
            <a:ext cx="1518394" cy="867407"/>
            <a:chOff x="3409429" y="2695228"/>
            <a:chExt cx="2277393" cy="1301110"/>
          </a:xfrm>
        </p:grpSpPr>
        <p:sp>
          <p:nvSpPr>
            <p:cNvPr id="73" name="正方形/長方形 7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74" name="二等辺三角形 7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75" name="テキスト プレースホルダー 70"/>
          <p:cNvSpPr>
            <a:spLocks noGrp="1"/>
          </p:cNvSpPr>
          <p:nvPr>
            <p:ph type="body" sz="quarter" idx="55" hasCustomPrompt="1"/>
          </p:nvPr>
        </p:nvSpPr>
        <p:spPr>
          <a:xfrm>
            <a:off x="4084644" y="1687380"/>
            <a:ext cx="1344266" cy="544827"/>
          </a:xfrm>
        </p:spPr>
        <p:txBody>
          <a:bodyPr anchor="ctr"/>
          <a:lstStyle>
            <a:lvl1pPr algn="ctr">
              <a:lnSpc>
                <a:spcPts val="1333"/>
              </a:lnSpc>
              <a:defRPr>
                <a:latin typeface="UTM Avo" panose="02040603050506020204" pitchFamily="18" charset="0"/>
              </a:defRPr>
            </a:lvl1pPr>
          </a:lstStyle>
          <a:p>
            <a:pPr lvl="0"/>
            <a:r>
              <a:rPr lang="en-US" dirty="0"/>
              <a:t>TEXT</a:t>
            </a:r>
          </a:p>
          <a:p>
            <a:pPr lvl="0"/>
            <a:r>
              <a:rPr lang="en-US" dirty="0"/>
              <a:t>TEXT</a:t>
            </a:r>
          </a:p>
        </p:txBody>
      </p:sp>
      <p:grpSp>
        <p:nvGrpSpPr>
          <p:cNvPr id="76" name="グループ化 75"/>
          <p:cNvGrpSpPr/>
          <p:nvPr userDrawn="1"/>
        </p:nvGrpSpPr>
        <p:grpSpPr>
          <a:xfrm>
            <a:off x="5767838" y="1604830"/>
            <a:ext cx="1518394" cy="867407"/>
            <a:chOff x="3409429" y="2695228"/>
            <a:chExt cx="2277393" cy="1301110"/>
          </a:xfrm>
        </p:grpSpPr>
        <p:sp>
          <p:nvSpPr>
            <p:cNvPr id="77" name="正方形/長方形 7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78" name="二等辺三角形 7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79" name="テキスト プレースホルダー 70"/>
          <p:cNvSpPr>
            <a:spLocks noGrp="1"/>
          </p:cNvSpPr>
          <p:nvPr>
            <p:ph type="body" sz="quarter" idx="56" hasCustomPrompt="1"/>
          </p:nvPr>
        </p:nvSpPr>
        <p:spPr>
          <a:xfrm>
            <a:off x="5845946" y="1684074"/>
            <a:ext cx="1344266" cy="544827"/>
          </a:xfrm>
        </p:spPr>
        <p:txBody>
          <a:bodyPr anchor="ctr"/>
          <a:lstStyle>
            <a:lvl1pPr algn="ctr">
              <a:lnSpc>
                <a:spcPts val="1333"/>
              </a:lnSpc>
              <a:defRPr>
                <a:latin typeface="UTM Avo" panose="02040603050506020204" pitchFamily="18" charset="0"/>
              </a:defRPr>
            </a:lvl1pPr>
          </a:lstStyle>
          <a:p>
            <a:pPr lvl="0"/>
            <a:r>
              <a:rPr lang="en-US" dirty="0"/>
              <a:t>TEXT</a:t>
            </a:r>
          </a:p>
          <a:p>
            <a:pPr lvl="0"/>
            <a:r>
              <a:rPr lang="en-US" dirty="0"/>
              <a:t>TEXT</a:t>
            </a:r>
          </a:p>
        </p:txBody>
      </p:sp>
      <p:grpSp>
        <p:nvGrpSpPr>
          <p:cNvPr id="80" name="グループ化 79"/>
          <p:cNvGrpSpPr/>
          <p:nvPr userDrawn="1"/>
        </p:nvGrpSpPr>
        <p:grpSpPr>
          <a:xfrm>
            <a:off x="7518282" y="1604830"/>
            <a:ext cx="1518394" cy="867407"/>
            <a:chOff x="3409429" y="2695228"/>
            <a:chExt cx="2277393" cy="1301110"/>
          </a:xfrm>
        </p:grpSpPr>
        <p:sp>
          <p:nvSpPr>
            <p:cNvPr id="81" name="正方形/長方形 8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82" name="二等辺三角形 8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83" name="テキスト プレースホルダー 70"/>
          <p:cNvSpPr>
            <a:spLocks noGrp="1"/>
          </p:cNvSpPr>
          <p:nvPr>
            <p:ph type="body" sz="quarter" idx="57" hasCustomPrompt="1"/>
          </p:nvPr>
        </p:nvSpPr>
        <p:spPr>
          <a:xfrm>
            <a:off x="7596390" y="1684074"/>
            <a:ext cx="1344266" cy="544827"/>
          </a:xfrm>
        </p:spPr>
        <p:txBody>
          <a:bodyPr anchor="ctr"/>
          <a:lstStyle>
            <a:lvl1pPr algn="ctr">
              <a:lnSpc>
                <a:spcPts val="1333"/>
              </a:lnSpc>
              <a:defRPr>
                <a:latin typeface="UTM Avo" panose="02040603050506020204" pitchFamily="18" charset="0"/>
              </a:defRPr>
            </a:lvl1pPr>
          </a:lstStyle>
          <a:p>
            <a:pPr lvl="0"/>
            <a:r>
              <a:rPr lang="en-US" dirty="0"/>
              <a:t>TEXT</a:t>
            </a:r>
          </a:p>
          <a:p>
            <a:pPr lvl="0"/>
            <a:r>
              <a:rPr lang="en-US" dirty="0"/>
              <a:t>TEXT</a:t>
            </a:r>
          </a:p>
        </p:txBody>
      </p:sp>
      <p:grpSp>
        <p:nvGrpSpPr>
          <p:cNvPr id="84" name="グループ化 83"/>
          <p:cNvGrpSpPr/>
          <p:nvPr userDrawn="1"/>
        </p:nvGrpSpPr>
        <p:grpSpPr>
          <a:xfrm rot="10800000">
            <a:off x="3188470" y="4827778"/>
            <a:ext cx="1518394" cy="1004661"/>
            <a:chOff x="3409429" y="2695228"/>
            <a:chExt cx="2277393" cy="1301110"/>
          </a:xfrm>
        </p:grpSpPr>
        <p:sp>
          <p:nvSpPr>
            <p:cNvPr id="85" name="正方形/長方形 8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86" name="二等辺三角形 8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87" name="テキスト プレースホルダー 70"/>
          <p:cNvSpPr>
            <a:spLocks noGrp="1"/>
          </p:cNvSpPr>
          <p:nvPr>
            <p:ph type="body" sz="quarter" idx="58" hasCustomPrompt="1"/>
          </p:nvPr>
        </p:nvSpPr>
        <p:spPr>
          <a:xfrm>
            <a:off x="3266580" y="5095793"/>
            <a:ext cx="1344266" cy="544827"/>
          </a:xfrm>
        </p:spPr>
        <p:txBody>
          <a:bodyPr anchor="ctr"/>
          <a:lstStyle>
            <a:lvl1pPr algn="ctr">
              <a:lnSpc>
                <a:spcPts val="1333"/>
              </a:lnSpc>
              <a:defRPr>
                <a:latin typeface="UTM Avo" panose="02040603050506020204" pitchFamily="18" charset="0"/>
              </a:defRPr>
            </a:lvl1pPr>
          </a:lstStyle>
          <a:p>
            <a:pPr lvl="0"/>
            <a:r>
              <a:rPr lang="en-US" dirty="0"/>
              <a:t>TEXT</a:t>
            </a:r>
          </a:p>
          <a:p>
            <a:pPr lvl="0"/>
            <a:r>
              <a:rPr lang="en-US" dirty="0"/>
              <a:t>TEXT</a:t>
            </a:r>
          </a:p>
        </p:txBody>
      </p:sp>
      <p:grpSp>
        <p:nvGrpSpPr>
          <p:cNvPr id="88" name="グループ化 87"/>
          <p:cNvGrpSpPr/>
          <p:nvPr userDrawn="1"/>
        </p:nvGrpSpPr>
        <p:grpSpPr>
          <a:xfrm rot="10800000">
            <a:off x="4921856" y="4827840"/>
            <a:ext cx="1518394" cy="1004755"/>
            <a:chOff x="3409429" y="2695228"/>
            <a:chExt cx="2277393" cy="1301110"/>
          </a:xfrm>
        </p:grpSpPr>
        <p:sp>
          <p:nvSpPr>
            <p:cNvPr id="89" name="正方形/長方形 88"/>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90" name="二等辺三角形 89"/>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91" name="テキスト プレースホルダー 70"/>
          <p:cNvSpPr>
            <a:spLocks noGrp="1"/>
          </p:cNvSpPr>
          <p:nvPr>
            <p:ph type="body" sz="quarter" idx="59" hasCustomPrompt="1"/>
          </p:nvPr>
        </p:nvSpPr>
        <p:spPr>
          <a:xfrm>
            <a:off x="4999966" y="5095793"/>
            <a:ext cx="1344266" cy="544827"/>
          </a:xfrm>
        </p:spPr>
        <p:txBody>
          <a:bodyPr anchor="ctr"/>
          <a:lstStyle>
            <a:lvl1pPr algn="ctr">
              <a:lnSpc>
                <a:spcPts val="1333"/>
              </a:lnSpc>
              <a:defRPr>
                <a:latin typeface="UTM Avo" panose="02040603050506020204" pitchFamily="18" charset="0"/>
              </a:defRPr>
            </a:lvl1pPr>
          </a:lstStyle>
          <a:p>
            <a:pPr lvl="0"/>
            <a:r>
              <a:rPr lang="en-US" dirty="0"/>
              <a:t>TEXT</a:t>
            </a:r>
          </a:p>
          <a:p>
            <a:pPr lvl="0"/>
            <a:r>
              <a:rPr lang="en-US" dirty="0"/>
              <a:t>TEXT</a:t>
            </a:r>
          </a:p>
        </p:txBody>
      </p:sp>
      <p:grpSp>
        <p:nvGrpSpPr>
          <p:cNvPr id="92" name="グループ化 91"/>
          <p:cNvGrpSpPr/>
          <p:nvPr userDrawn="1"/>
        </p:nvGrpSpPr>
        <p:grpSpPr>
          <a:xfrm rot="10800000">
            <a:off x="6683158" y="4824520"/>
            <a:ext cx="1518394" cy="1007969"/>
            <a:chOff x="3409429" y="2695228"/>
            <a:chExt cx="2277393" cy="1301110"/>
          </a:xfrm>
        </p:grpSpPr>
        <p:sp>
          <p:nvSpPr>
            <p:cNvPr id="93" name="正方形/長方形 9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94" name="二等辺三角形 9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95" name="テキスト プレースホルダー 70"/>
          <p:cNvSpPr>
            <a:spLocks noGrp="1"/>
          </p:cNvSpPr>
          <p:nvPr>
            <p:ph type="body" sz="quarter" idx="60" hasCustomPrompt="1"/>
          </p:nvPr>
        </p:nvSpPr>
        <p:spPr>
          <a:xfrm>
            <a:off x="6761268" y="5092483"/>
            <a:ext cx="1344266" cy="544827"/>
          </a:xfrm>
        </p:spPr>
        <p:txBody>
          <a:bodyPr anchor="ctr"/>
          <a:lstStyle>
            <a:lvl1pPr algn="ctr">
              <a:lnSpc>
                <a:spcPts val="1333"/>
              </a:lnSpc>
              <a:defRPr>
                <a:latin typeface="UTM Avo" panose="02040603050506020204" pitchFamily="18" charset="0"/>
              </a:defRPr>
            </a:lvl1pPr>
          </a:lstStyle>
          <a:p>
            <a:pPr lvl="0"/>
            <a:r>
              <a:rPr lang="en-US" dirty="0"/>
              <a:t>TEXT</a:t>
            </a:r>
          </a:p>
          <a:p>
            <a:pPr lvl="0"/>
            <a:r>
              <a:rPr lang="en-US" dirty="0"/>
              <a:t>TEXT</a:t>
            </a:r>
          </a:p>
        </p:txBody>
      </p:sp>
      <p:grpSp>
        <p:nvGrpSpPr>
          <p:cNvPr id="96" name="グループ化 95"/>
          <p:cNvGrpSpPr/>
          <p:nvPr userDrawn="1"/>
        </p:nvGrpSpPr>
        <p:grpSpPr>
          <a:xfrm rot="10800000">
            <a:off x="8433602" y="4824465"/>
            <a:ext cx="1518394" cy="1007968"/>
            <a:chOff x="3409429" y="2695228"/>
            <a:chExt cx="2277393" cy="1301110"/>
          </a:xfrm>
        </p:grpSpPr>
        <p:sp>
          <p:nvSpPr>
            <p:cNvPr id="97" name="正方形/長方形 9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98" name="二等辺三角形 9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99" name="テキスト プレースホルダー 70"/>
          <p:cNvSpPr>
            <a:spLocks noGrp="1"/>
          </p:cNvSpPr>
          <p:nvPr>
            <p:ph type="body" sz="quarter" idx="61" hasCustomPrompt="1"/>
          </p:nvPr>
        </p:nvSpPr>
        <p:spPr>
          <a:xfrm>
            <a:off x="8511712" y="5092483"/>
            <a:ext cx="1344266" cy="544827"/>
          </a:xfrm>
        </p:spPr>
        <p:txBody>
          <a:bodyPr anchor="ctr"/>
          <a:lstStyle>
            <a:lvl1pPr algn="ctr">
              <a:lnSpc>
                <a:spcPts val="1333"/>
              </a:lnSpc>
              <a:defRPr>
                <a:latin typeface="UTM Avo" panose="02040603050506020204" pitchFamily="18" charset="0"/>
              </a:defRPr>
            </a:lvl1pPr>
          </a:lstStyle>
          <a:p>
            <a:pPr lvl="0"/>
            <a:r>
              <a:rPr lang="en-US" dirty="0"/>
              <a:t>TEXT</a:t>
            </a:r>
          </a:p>
          <a:p>
            <a:pPr lvl="0"/>
            <a:r>
              <a:rPr lang="en-US" dirty="0"/>
              <a:t>TEXT</a:t>
            </a:r>
          </a:p>
        </p:txBody>
      </p:sp>
      <p:cxnSp>
        <p:nvCxnSpPr>
          <p:cNvPr id="102" name="直線コネクタ 101"/>
          <p:cNvCxnSpPr/>
          <p:nvPr userDrawn="1"/>
        </p:nvCxnSpPr>
        <p:spPr>
          <a:xfrm flipH="1">
            <a:off x="3188528" y="3624332"/>
            <a:ext cx="5644071"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48"/>
          <p:cNvCxnSpPr>
            <a:endCxn id="34" idx="2"/>
          </p:cNvCxnSpPr>
          <p:nvPr userDrawn="1"/>
        </p:nvCxnSpPr>
        <p:spPr>
          <a:xfrm rot="16200000" flipH="1">
            <a:off x="3025172" y="3787646"/>
            <a:ext cx="665714" cy="339115"/>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C5858234-9870-42F6-892D-63645B0E18FE}"/>
              </a:ext>
            </a:extLst>
          </p:cNvPr>
          <p:cNvSpPr txBox="1"/>
          <p:nvPr userDrawn="1"/>
        </p:nvSpPr>
        <p:spPr>
          <a:xfrm>
            <a:off x="2806648" y="2817231"/>
            <a:ext cx="512498" cy="266740"/>
          </a:xfrm>
          <a:prstGeom prst="rect">
            <a:avLst/>
          </a:prstGeom>
          <a:noFill/>
        </p:spPr>
        <p:txBody>
          <a:bodyPr wrap="square" lIns="60570" tIns="30285" rIns="60570" bIns="30285" rtlCol="0">
            <a:spAutoFit/>
          </a:bodyPr>
          <a:lstStyle/>
          <a:p>
            <a:pPr defTabSz="1081479"/>
            <a:r>
              <a:rPr lang="en-US" sz="1300">
                <a:solidFill>
                  <a:srgbClr val="FFFFFF"/>
                </a:solidFill>
              </a:rPr>
              <a:t>2011</a:t>
            </a:r>
          </a:p>
        </p:txBody>
      </p:sp>
      <p:sp>
        <p:nvSpPr>
          <p:cNvPr id="70" name="TextBox 69">
            <a:extLst>
              <a:ext uri="{FF2B5EF4-FFF2-40B4-BE49-F238E27FC236}">
                <a16:creationId xmlns:a16="http://schemas.microsoft.com/office/drawing/2014/main" xmlns="" id="{F4FB31F0-E5E9-45F2-82E0-C2BF5F555D9B}"/>
              </a:ext>
            </a:extLst>
          </p:cNvPr>
          <p:cNvSpPr txBox="1"/>
          <p:nvPr userDrawn="1"/>
        </p:nvSpPr>
        <p:spPr>
          <a:xfrm>
            <a:off x="4531540" y="2830842"/>
            <a:ext cx="512498" cy="266740"/>
          </a:xfrm>
          <a:prstGeom prst="rect">
            <a:avLst/>
          </a:prstGeom>
          <a:noFill/>
        </p:spPr>
        <p:txBody>
          <a:bodyPr wrap="square" lIns="60570" tIns="30285" rIns="60570" bIns="30285" rtlCol="0">
            <a:spAutoFit/>
          </a:bodyPr>
          <a:lstStyle/>
          <a:p>
            <a:pPr defTabSz="1081479"/>
            <a:r>
              <a:rPr lang="en-US" sz="1300">
                <a:solidFill>
                  <a:srgbClr val="FFFFFF"/>
                </a:solidFill>
              </a:rPr>
              <a:t>2012</a:t>
            </a:r>
          </a:p>
        </p:txBody>
      </p:sp>
      <p:sp>
        <p:nvSpPr>
          <p:cNvPr id="100" name="TextBox 99">
            <a:extLst>
              <a:ext uri="{FF2B5EF4-FFF2-40B4-BE49-F238E27FC236}">
                <a16:creationId xmlns:a16="http://schemas.microsoft.com/office/drawing/2014/main" xmlns="" id="{70FF8C1C-E321-48EF-9418-64A3413C5344}"/>
              </a:ext>
            </a:extLst>
          </p:cNvPr>
          <p:cNvSpPr txBox="1"/>
          <p:nvPr userDrawn="1"/>
        </p:nvSpPr>
        <p:spPr>
          <a:xfrm>
            <a:off x="6258952" y="2812953"/>
            <a:ext cx="512498" cy="266740"/>
          </a:xfrm>
          <a:prstGeom prst="rect">
            <a:avLst/>
          </a:prstGeom>
          <a:noFill/>
        </p:spPr>
        <p:txBody>
          <a:bodyPr wrap="square" lIns="60570" tIns="30285" rIns="60570" bIns="30285" rtlCol="0">
            <a:spAutoFit/>
          </a:bodyPr>
          <a:lstStyle/>
          <a:p>
            <a:pPr defTabSz="1081479"/>
            <a:r>
              <a:rPr lang="en-US" sz="1300">
                <a:solidFill>
                  <a:srgbClr val="FFFFFF"/>
                </a:solidFill>
              </a:rPr>
              <a:t>2013</a:t>
            </a:r>
          </a:p>
        </p:txBody>
      </p:sp>
      <p:sp>
        <p:nvSpPr>
          <p:cNvPr id="101" name="TextBox 100">
            <a:extLst>
              <a:ext uri="{FF2B5EF4-FFF2-40B4-BE49-F238E27FC236}">
                <a16:creationId xmlns:a16="http://schemas.microsoft.com/office/drawing/2014/main" xmlns="" id="{3515A6DF-7A2A-4C19-ACEB-8A765406D1D4}"/>
              </a:ext>
            </a:extLst>
          </p:cNvPr>
          <p:cNvSpPr txBox="1"/>
          <p:nvPr userDrawn="1"/>
        </p:nvSpPr>
        <p:spPr>
          <a:xfrm>
            <a:off x="8021230" y="2803575"/>
            <a:ext cx="512498" cy="266740"/>
          </a:xfrm>
          <a:prstGeom prst="rect">
            <a:avLst/>
          </a:prstGeom>
          <a:noFill/>
        </p:spPr>
        <p:txBody>
          <a:bodyPr wrap="square" lIns="60570" tIns="30285" rIns="60570" bIns="30285" rtlCol="0">
            <a:spAutoFit/>
          </a:bodyPr>
          <a:lstStyle/>
          <a:p>
            <a:pPr defTabSz="1081479"/>
            <a:r>
              <a:rPr lang="en-US" sz="1300">
                <a:solidFill>
                  <a:srgbClr val="FFFFFF"/>
                </a:solidFill>
              </a:rPr>
              <a:t>2014</a:t>
            </a:r>
          </a:p>
        </p:txBody>
      </p:sp>
      <p:sp>
        <p:nvSpPr>
          <p:cNvPr id="103" name="TextBox 102">
            <a:extLst>
              <a:ext uri="{FF2B5EF4-FFF2-40B4-BE49-F238E27FC236}">
                <a16:creationId xmlns:a16="http://schemas.microsoft.com/office/drawing/2014/main" xmlns="" id="{8769CF29-3CBE-44DD-AD8F-A74998A1ED8B}"/>
              </a:ext>
            </a:extLst>
          </p:cNvPr>
          <p:cNvSpPr txBox="1"/>
          <p:nvPr userDrawn="1"/>
        </p:nvSpPr>
        <p:spPr>
          <a:xfrm>
            <a:off x="3715426" y="4145035"/>
            <a:ext cx="512498" cy="266740"/>
          </a:xfrm>
          <a:prstGeom prst="rect">
            <a:avLst/>
          </a:prstGeom>
          <a:noFill/>
        </p:spPr>
        <p:txBody>
          <a:bodyPr wrap="square" lIns="60570" tIns="30285" rIns="60570" bIns="30285" rtlCol="0">
            <a:spAutoFit/>
          </a:bodyPr>
          <a:lstStyle/>
          <a:p>
            <a:pPr defTabSz="1081479"/>
            <a:r>
              <a:rPr lang="en-US" sz="1300">
                <a:solidFill>
                  <a:srgbClr val="FFFFFF"/>
                </a:solidFill>
              </a:rPr>
              <a:t>2015</a:t>
            </a:r>
          </a:p>
        </p:txBody>
      </p:sp>
      <p:sp>
        <p:nvSpPr>
          <p:cNvPr id="104" name="TextBox 103">
            <a:extLst>
              <a:ext uri="{FF2B5EF4-FFF2-40B4-BE49-F238E27FC236}">
                <a16:creationId xmlns:a16="http://schemas.microsoft.com/office/drawing/2014/main" xmlns="" id="{905197AF-6CAB-4993-91FA-F3E48F3EF0F4}"/>
              </a:ext>
            </a:extLst>
          </p:cNvPr>
          <p:cNvSpPr txBox="1"/>
          <p:nvPr userDrawn="1"/>
        </p:nvSpPr>
        <p:spPr>
          <a:xfrm>
            <a:off x="5437834" y="4142548"/>
            <a:ext cx="512498" cy="266740"/>
          </a:xfrm>
          <a:prstGeom prst="rect">
            <a:avLst/>
          </a:prstGeom>
          <a:noFill/>
        </p:spPr>
        <p:txBody>
          <a:bodyPr wrap="square" lIns="60570" tIns="30285" rIns="60570" bIns="30285" rtlCol="0">
            <a:spAutoFit/>
          </a:bodyPr>
          <a:lstStyle/>
          <a:p>
            <a:pPr defTabSz="1081479"/>
            <a:r>
              <a:rPr lang="en-US" sz="1300">
                <a:solidFill>
                  <a:srgbClr val="FFFFFF"/>
                </a:solidFill>
              </a:rPr>
              <a:t>2016</a:t>
            </a:r>
          </a:p>
        </p:txBody>
      </p:sp>
      <p:sp>
        <p:nvSpPr>
          <p:cNvPr id="106" name="TextBox 105">
            <a:extLst>
              <a:ext uri="{FF2B5EF4-FFF2-40B4-BE49-F238E27FC236}">
                <a16:creationId xmlns:a16="http://schemas.microsoft.com/office/drawing/2014/main" xmlns="" id="{229DE06D-A784-4AB0-949A-D8A9E4C356D0}"/>
              </a:ext>
            </a:extLst>
          </p:cNvPr>
          <p:cNvSpPr txBox="1"/>
          <p:nvPr userDrawn="1"/>
        </p:nvSpPr>
        <p:spPr>
          <a:xfrm>
            <a:off x="7182966" y="4142548"/>
            <a:ext cx="512498" cy="266740"/>
          </a:xfrm>
          <a:prstGeom prst="rect">
            <a:avLst/>
          </a:prstGeom>
          <a:noFill/>
        </p:spPr>
        <p:txBody>
          <a:bodyPr wrap="square" lIns="60570" tIns="30285" rIns="60570" bIns="30285" rtlCol="0">
            <a:spAutoFit/>
          </a:bodyPr>
          <a:lstStyle/>
          <a:p>
            <a:pPr defTabSz="1081479"/>
            <a:r>
              <a:rPr lang="en-US" sz="1300">
                <a:solidFill>
                  <a:srgbClr val="FFFFFF"/>
                </a:solidFill>
              </a:rPr>
              <a:t>2017</a:t>
            </a:r>
          </a:p>
        </p:txBody>
      </p:sp>
      <p:sp>
        <p:nvSpPr>
          <p:cNvPr id="107" name="TextBox 106">
            <a:extLst>
              <a:ext uri="{FF2B5EF4-FFF2-40B4-BE49-F238E27FC236}">
                <a16:creationId xmlns:a16="http://schemas.microsoft.com/office/drawing/2014/main" xmlns="" id="{247FB800-171B-4E24-9B7A-C55F99F16AE5}"/>
              </a:ext>
            </a:extLst>
          </p:cNvPr>
          <p:cNvSpPr txBox="1"/>
          <p:nvPr userDrawn="1"/>
        </p:nvSpPr>
        <p:spPr>
          <a:xfrm>
            <a:off x="8940656" y="4140061"/>
            <a:ext cx="512498" cy="266740"/>
          </a:xfrm>
          <a:prstGeom prst="rect">
            <a:avLst/>
          </a:prstGeom>
          <a:noFill/>
        </p:spPr>
        <p:txBody>
          <a:bodyPr wrap="square" lIns="60570" tIns="30285" rIns="60570" bIns="30285" rtlCol="0">
            <a:spAutoFit/>
          </a:bodyPr>
          <a:lstStyle/>
          <a:p>
            <a:pPr defTabSz="1081479"/>
            <a:r>
              <a:rPr lang="en-US" sz="1300">
                <a:solidFill>
                  <a:srgbClr val="FFFFFF"/>
                </a:solidFill>
              </a:rPr>
              <a:t>2018</a:t>
            </a:r>
          </a:p>
        </p:txBody>
      </p:sp>
      <p:pic>
        <p:nvPicPr>
          <p:cNvPr id="108" name="Picture 107">
            <a:extLst>
              <a:ext uri="{FF2B5EF4-FFF2-40B4-BE49-F238E27FC236}">
                <a16:creationId xmlns:a16="http://schemas.microsoft.com/office/drawing/2014/main" xmlns="" id="{C4FB1B81-176C-4023-B1BF-4E6489B9D25D}"/>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396040" y="3611581"/>
            <a:ext cx="691225" cy="691225"/>
          </a:xfrm>
          <a:prstGeom prst="rect">
            <a:avLst/>
          </a:prstGeom>
        </p:spPr>
      </p:pic>
    </p:spTree>
    <p:extLst>
      <p:ext uri="{BB962C8B-B14F-4D97-AF65-F5344CB8AC3E}">
        <p14:creationId xmlns:p14="http://schemas.microsoft.com/office/powerpoint/2010/main" val="6658696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29B8C413-6887-48BA-935B-5EE5C9128CF8}"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4" name="山形 3"/>
          <p:cNvSpPr/>
          <p:nvPr userDrawn="1"/>
        </p:nvSpPr>
        <p:spPr>
          <a:xfrm>
            <a:off x="670945" y="3669027"/>
            <a:ext cx="2736541" cy="288032"/>
          </a:xfrm>
          <a:prstGeom prst="chevron">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10" name="山形 9"/>
          <p:cNvSpPr/>
          <p:nvPr userDrawn="1"/>
        </p:nvSpPr>
        <p:spPr>
          <a:xfrm>
            <a:off x="3374294" y="3669027"/>
            <a:ext cx="2736541" cy="288032"/>
          </a:xfrm>
          <a:prstGeom prst="chevron">
            <a:avLst/>
          </a:prstGeom>
          <a:solidFill>
            <a:srgbClr val="FFFFFF">
              <a:alpha val="2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12" name="山形 11"/>
          <p:cNvSpPr/>
          <p:nvPr userDrawn="1"/>
        </p:nvSpPr>
        <p:spPr>
          <a:xfrm>
            <a:off x="6081183" y="3669027"/>
            <a:ext cx="2736541" cy="288032"/>
          </a:xfrm>
          <a:prstGeom prst="chevron">
            <a:avLst/>
          </a:prstGeom>
          <a:solidFill>
            <a:srgbClr val="FFFFFF">
              <a:alpha val="3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13" name="山形 12"/>
          <p:cNvSpPr/>
          <p:nvPr userDrawn="1"/>
        </p:nvSpPr>
        <p:spPr>
          <a:xfrm>
            <a:off x="8784596" y="3669027"/>
            <a:ext cx="2736541" cy="288032"/>
          </a:xfrm>
          <a:prstGeom prst="chevron">
            <a:avLst/>
          </a:prstGeom>
          <a:solidFill>
            <a:srgbClr val="FFFFFF">
              <a:alpha val="4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18" name="図プレースホルダー 5"/>
          <p:cNvSpPr>
            <a:spLocks noGrp="1"/>
          </p:cNvSpPr>
          <p:nvPr>
            <p:ph type="pic" sz="quarter" idx="46" hasCustomPrompt="1"/>
          </p:nvPr>
        </p:nvSpPr>
        <p:spPr>
          <a:xfrm>
            <a:off x="7800347" y="4389171"/>
            <a:ext cx="574897" cy="574847"/>
          </a:xfrm>
        </p:spPr>
        <p:txBody>
          <a:bodyPr>
            <a:normAutofit/>
          </a:bodyPr>
          <a:lstStyle>
            <a:lvl1pPr>
              <a:defRPr sz="700">
                <a:latin typeface="UTM Avo" panose="02040603050506020204" pitchFamily="18" charset="0"/>
              </a:defRPr>
            </a:lvl1pPr>
          </a:lstStyle>
          <a:p>
            <a:r>
              <a:rPr lang="en-US"/>
              <a:t>ICON</a:t>
            </a:r>
          </a:p>
        </p:txBody>
      </p:sp>
      <p:sp>
        <p:nvSpPr>
          <p:cNvPr id="19" name="テキスト プレースホルダー 11"/>
          <p:cNvSpPr>
            <a:spLocks noGrp="1"/>
          </p:cNvSpPr>
          <p:nvPr>
            <p:ph type="body" sz="quarter" idx="47" hasCustomPrompt="1"/>
          </p:nvPr>
        </p:nvSpPr>
        <p:spPr>
          <a:xfrm>
            <a:off x="8376505" y="4485181"/>
            <a:ext cx="3288651" cy="431767"/>
          </a:xfrm>
        </p:spPr>
        <p:txBody>
          <a:bodyPr anchor="ctr">
            <a:noAutofit/>
          </a:bodyPr>
          <a:lstStyle>
            <a:lvl1pPr algn="l">
              <a:defRPr sz="2400">
                <a:solidFill>
                  <a:schemeClr val="accent1"/>
                </a:solidFill>
                <a:latin typeface="UTM Avo" panose="02040603050506020204" pitchFamily="18"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48" hasCustomPrompt="1"/>
          </p:nvPr>
        </p:nvSpPr>
        <p:spPr>
          <a:xfrm>
            <a:off x="8376505" y="4869160"/>
            <a:ext cx="3288651" cy="1008112"/>
          </a:xfrm>
        </p:spPr>
        <p:txBody>
          <a:bodyPr anchor="t">
            <a:noAutofit/>
          </a:bodyPr>
          <a:lstStyle>
            <a:lvl1pPr algn="l">
              <a:defRPr sz="1300">
                <a:solidFill>
                  <a:schemeClr val="bg1"/>
                </a:solidFill>
                <a:latin typeface="UTM Avo" panose="02040603050506020204" pitchFamily="18" charset="0"/>
              </a:defRPr>
            </a:lvl1pPr>
          </a:lstStyle>
          <a:p>
            <a:pPr lvl="0"/>
            <a:r>
              <a:rPr lang="en-US" altLang="ja-JP" dirty="0"/>
              <a:t>Text Here</a:t>
            </a:r>
            <a:endParaRPr lang="en-US" dirty="0"/>
          </a:p>
        </p:txBody>
      </p:sp>
      <p:sp>
        <p:nvSpPr>
          <p:cNvPr id="21" name="図プレースホルダー 5"/>
          <p:cNvSpPr>
            <a:spLocks noGrp="1"/>
          </p:cNvSpPr>
          <p:nvPr>
            <p:ph type="pic" sz="quarter" idx="49" hasCustomPrompt="1"/>
          </p:nvPr>
        </p:nvSpPr>
        <p:spPr>
          <a:xfrm>
            <a:off x="5879957" y="1844884"/>
            <a:ext cx="574897" cy="574847"/>
          </a:xfrm>
        </p:spPr>
        <p:txBody>
          <a:bodyPr>
            <a:normAutofit/>
          </a:bodyPr>
          <a:lstStyle>
            <a:lvl1pPr>
              <a:defRPr sz="700">
                <a:latin typeface="UTM Avo" panose="02040603050506020204" pitchFamily="18" charset="0"/>
              </a:defRPr>
            </a:lvl1pPr>
          </a:lstStyle>
          <a:p>
            <a:r>
              <a:rPr lang="en-US"/>
              <a:t>ICON</a:t>
            </a:r>
          </a:p>
        </p:txBody>
      </p:sp>
      <p:sp>
        <p:nvSpPr>
          <p:cNvPr id="22" name="テキスト プレースホルダー 11"/>
          <p:cNvSpPr>
            <a:spLocks noGrp="1"/>
          </p:cNvSpPr>
          <p:nvPr>
            <p:ph type="body" sz="quarter" idx="50" hasCustomPrompt="1"/>
          </p:nvPr>
        </p:nvSpPr>
        <p:spPr>
          <a:xfrm>
            <a:off x="6456074" y="1940891"/>
            <a:ext cx="3288651" cy="431767"/>
          </a:xfrm>
        </p:spPr>
        <p:txBody>
          <a:bodyPr anchor="ctr">
            <a:noAutofit/>
          </a:bodyPr>
          <a:lstStyle>
            <a:lvl1pPr algn="l">
              <a:defRPr sz="2400">
                <a:solidFill>
                  <a:schemeClr val="accent1"/>
                </a:solidFill>
                <a:latin typeface="UTM Avo" panose="02040603050506020204" pitchFamily="18"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51" hasCustomPrompt="1"/>
          </p:nvPr>
        </p:nvSpPr>
        <p:spPr>
          <a:xfrm>
            <a:off x="6456074" y="2324877"/>
            <a:ext cx="3288651" cy="1008112"/>
          </a:xfrm>
        </p:spPr>
        <p:txBody>
          <a:bodyPr anchor="t">
            <a:noAutofit/>
          </a:bodyPr>
          <a:lstStyle>
            <a:lvl1pPr algn="l">
              <a:defRPr sz="1300">
                <a:solidFill>
                  <a:schemeClr val="bg1"/>
                </a:solidFill>
                <a:latin typeface="UTM Avo" panose="02040603050506020204" pitchFamily="18" charset="0"/>
              </a:defRPr>
            </a:lvl1pPr>
          </a:lstStyle>
          <a:p>
            <a:pPr lvl="0"/>
            <a:r>
              <a:rPr lang="en-US" altLang="ja-JP" dirty="0"/>
              <a:t>Text Here</a:t>
            </a:r>
            <a:endParaRPr lang="en-US" dirty="0"/>
          </a:p>
        </p:txBody>
      </p:sp>
      <p:sp>
        <p:nvSpPr>
          <p:cNvPr id="24" name="図プレースホルダー 5"/>
          <p:cNvSpPr>
            <a:spLocks noGrp="1"/>
          </p:cNvSpPr>
          <p:nvPr>
            <p:ph type="pic" sz="quarter" idx="52" hasCustomPrompt="1"/>
          </p:nvPr>
        </p:nvSpPr>
        <p:spPr>
          <a:xfrm>
            <a:off x="2831355" y="4389171"/>
            <a:ext cx="574897" cy="574847"/>
          </a:xfrm>
        </p:spPr>
        <p:txBody>
          <a:bodyPr>
            <a:normAutofit/>
          </a:bodyPr>
          <a:lstStyle>
            <a:lvl1pPr>
              <a:defRPr sz="700">
                <a:latin typeface="UTM Avo" panose="02040603050506020204" pitchFamily="18" charset="0"/>
              </a:defRPr>
            </a:lvl1pPr>
          </a:lstStyle>
          <a:p>
            <a:r>
              <a:rPr lang="en-US"/>
              <a:t>ICON</a:t>
            </a:r>
          </a:p>
        </p:txBody>
      </p:sp>
      <p:sp>
        <p:nvSpPr>
          <p:cNvPr id="25" name="テキスト プレースホルダー 11"/>
          <p:cNvSpPr>
            <a:spLocks noGrp="1"/>
          </p:cNvSpPr>
          <p:nvPr>
            <p:ph type="body" sz="quarter" idx="53" hasCustomPrompt="1"/>
          </p:nvPr>
        </p:nvSpPr>
        <p:spPr>
          <a:xfrm>
            <a:off x="3407532" y="4485181"/>
            <a:ext cx="3288651" cy="431767"/>
          </a:xfrm>
        </p:spPr>
        <p:txBody>
          <a:bodyPr anchor="ctr">
            <a:noAutofit/>
          </a:bodyPr>
          <a:lstStyle>
            <a:lvl1pPr algn="l">
              <a:defRPr sz="2400">
                <a:solidFill>
                  <a:schemeClr val="accent1"/>
                </a:solidFill>
                <a:latin typeface="UTM Avo" panose="02040603050506020204" pitchFamily="18" charset="0"/>
              </a:defRPr>
            </a:lvl1pPr>
          </a:lstStyle>
          <a:p>
            <a:pPr lvl="0"/>
            <a:r>
              <a:rPr lang="en-US" altLang="ja-JP" dirty="0"/>
              <a:t>Text Here</a:t>
            </a:r>
            <a:endParaRPr lang="en-US" dirty="0"/>
          </a:p>
        </p:txBody>
      </p:sp>
      <p:sp>
        <p:nvSpPr>
          <p:cNvPr id="26" name="テキスト プレースホルダー 11"/>
          <p:cNvSpPr>
            <a:spLocks noGrp="1"/>
          </p:cNvSpPr>
          <p:nvPr>
            <p:ph type="body" sz="quarter" idx="54" hasCustomPrompt="1"/>
          </p:nvPr>
        </p:nvSpPr>
        <p:spPr>
          <a:xfrm>
            <a:off x="3407532" y="4869160"/>
            <a:ext cx="3288651" cy="1008112"/>
          </a:xfrm>
        </p:spPr>
        <p:txBody>
          <a:bodyPr anchor="t">
            <a:noAutofit/>
          </a:bodyPr>
          <a:lstStyle>
            <a:lvl1pPr algn="l">
              <a:defRPr sz="1300">
                <a:solidFill>
                  <a:schemeClr val="bg1"/>
                </a:solidFill>
                <a:latin typeface="UTM Avo" panose="02040603050506020204" pitchFamily="18" charset="0"/>
              </a:defRPr>
            </a:lvl1pPr>
          </a:lstStyle>
          <a:p>
            <a:pPr lvl="0"/>
            <a:r>
              <a:rPr lang="en-US" altLang="ja-JP" dirty="0"/>
              <a:t>Text Here</a:t>
            </a:r>
            <a:endParaRPr lang="en-US" dirty="0"/>
          </a:p>
        </p:txBody>
      </p:sp>
      <p:sp>
        <p:nvSpPr>
          <p:cNvPr id="27" name="図プレースホルダー 5"/>
          <p:cNvSpPr>
            <a:spLocks noGrp="1"/>
          </p:cNvSpPr>
          <p:nvPr>
            <p:ph type="pic" sz="quarter" idx="55" hasCustomPrompt="1"/>
          </p:nvPr>
        </p:nvSpPr>
        <p:spPr>
          <a:xfrm>
            <a:off x="1367085" y="1844884"/>
            <a:ext cx="574897" cy="574847"/>
          </a:xfrm>
        </p:spPr>
        <p:txBody>
          <a:bodyPr>
            <a:normAutofit/>
          </a:bodyPr>
          <a:lstStyle>
            <a:lvl1pPr>
              <a:defRPr sz="700">
                <a:latin typeface="UTM Avo" panose="02040603050506020204" pitchFamily="18" charset="0"/>
              </a:defRPr>
            </a:lvl1pPr>
          </a:lstStyle>
          <a:p>
            <a:r>
              <a:rPr lang="en-US"/>
              <a:t>ICON</a:t>
            </a:r>
          </a:p>
        </p:txBody>
      </p:sp>
      <p:sp>
        <p:nvSpPr>
          <p:cNvPr id="28" name="テキスト プレースホルダー 11"/>
          <p:cNvSpPr>
            <a:spLocks noGrp="1"/>
          </p:cNvSpPr>
          <p:nvPr>
            <p:ph type="body" sz="quarter" idx="56" hasCustomPrompt="1"/>
          </p:nvPr>
        </p:nvSpPr>
        <p:spPr>
          <a:xfrm>
            <a:off x="1943216" y="1940891"/>
            <a:ext cx="3288651" cy="431767"/>
          </a:xfrm>
        </p:spPr>
        <p:txBody>
          <a:bodyPr anchor="ctr">
            <a:noAutofit/>
          </a:bodyPr>
          <a:lstStyle>
            <a:lvl1pPr algn="l">
              <a:defRPr sz="2400">
                <a:solidFill>
                  <a:schemeClr val="accent1"/>
                </a:solidFill>
                <a:latin typeface="UTM Avo" panose="02040603050506020204" pitchFamily="18"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57" hasCustomPrompt="1"/>
          </p:nvPr>
        </p:nvSpPr>
        <p:spPr>
          <a:xfrm>
            <a:off x="1943216" y="2324877"/>
            <a:ext cx="3288651" cy="1008112"/>
          </a:xfrm>
        </p:spPr>
        <p:txBody>
          <a:bodyPr anchor="t">
            <a:noAutofit/>
          </a:bodyPr>
          <a:lstStyle>
            <a:lvl1pPr algn="l">
              <a:defRPr sz="1300">
                <a:solidFill>
                  <a:schemeClr val="bg1"/>
                </a:solidFill>
                <a:latin typeface="UTM Avo" panose="02040603050506020204" pitchFamily="18" charset="0"/>
              </a:defRPr>
            </a:lvl1pPr>
          </a:lstStyle>
          <a:p>
            <a:pPr lvl="0"/>
            <a:r>
              <a:rPr lang="en-US" altLang="ja-JP" dirty="0"/>
              <a:t>Text Here</a:t>
            </a:r>
            <a:endParaRPr lang="en-US" dirty="0"/>
          </a:p>
        </p:txBody>
      </p:sp>
      <p:cxnSp>
        <p:nvCxnSpPr>
          <p:cNvPr id="7" name="カギ線コネクタ 6"/>
          <p:cNvCxnSpPr>
            <a:stCxn id="4" idx="0"/>
            <a:endCxn id="43" idx="1"/>
          </p:cNvCxnSpPr>
          <p:nvPr userDrawn="1"/>
        </p:nvCxnSpPr>
        <p:spPr>
          <a:xfrm rot="16200000" flipV="1">
            <a:off x="862766" y="2564632"/>
            <a:ext cx="1536779" cy="672133"/>
          </a:xfrm>
          <a:prstGeom prst="bentConnector4">
            <a:avLst>
              <a:gd name="adj1" fmla="val 11875"/>
              <a:gd name="adj2" fmla="val 21553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0" name="カギ線コネクタ 29"/>
          <p:cNvCxnSpPr>
            <a:stCxn id="12" idx="0"/>
            <a:endCxn id="48" idx="1"/>
          </p:cNvCxnSpPr>
          <p:nvPr userDrawn="1"/>
        </p:nvCxnSpPr>
        <p:spPr>
          <a:xfrm rot="16200000" flipV="1">
            <a:off x="5824457" y="2116111"/>
            <a:ext cx="1539269" cy="1566691"/>
          </a:xfrm>
          <a:prstGeom prst="bentConnector4">
            <a:avLst>
              <a:gd name="adj1" fmla="val 12600"/>
              <a:gd name="adj2" fmla="val 109728"/>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3" name="カギ線コネクタ 32"/>
          <p:cNvCxnSpPr>
            <a:stCxn id="10" idx="2"/>
            <a:endCxn id="50" idx="1"/>
          </p:cNvCxnSpPr>
          <p:nvPr userDrawn="1"/>
        </p:nvCxnSpPr>
        <p:spPr>
          <a:xfrm rot="5400000">
            <a:off x="3368671" y="3374638"/>
            <a:ext cx="719471" cy="1884403"/>
          </a:xfrm>
          <a:prstGeom prst="bentConnector4">
            <a:avLst>
              <a:gd name="adj1" fmla="val 43501"/>
              <a:gd name="adj2" fmla="val 108088"/>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7" name="カギ線コネクタ 36"/>
          <p:cNvCxnSpPr>
            <a:stCxn id="13" idx="2"/>
            <a:endCxn id="52" idx="1"/>
          </p:cNvCxnSpPr>
          <p:nvPr userDrawn="1"/>
        </p:nvCxnSpPr>
        <p:spPr>
          <a:xfrm rot="5400000">
            <a:off x="8546283" y="3142004"/>
            <a:ext cx="719471" cy="2349671"/>
          </a:xfrm>
          <a:prstGeom prst="bentConnector4">
            <a:avLst>
              <a:gd name="adj1" fmla="val 43501"/>
              <a:gd name="adj2" fmla="val 106487"/>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43" name="正方形/長方形 42"/>
          <p:cNvSpPr/>
          <p:nvPr userDrawn="1"/>
        </p:nvSpPr>
        <p:spPr>
          <a:xfrm>
            <a:off x="1295050" y="2036278"/>
            <a:ext cx="192038" cy="19202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48" name="正方形/長方形 47"/>
          <p:cNvSpPr/>
          <p:nvPr userDrawn="1"/>
        </p:nvSpPr>
        <p:spPr>
          <a:xfrm>
            <a:off x="5810802" y="2036254"/>
            <a:ext cx="189243" cy="18704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50" name="正方形/長方形 49"/>
          <p:cNvSpPr/>
          <p:nvPr userDrawn="1"/>
        </p:nvSpPr>
        <p:spPr>
          <a:xfrm>
            <a:off x="2786203" y="4583014"/>
            <a:ext cx="189243" cy="18704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52" name="正方形/長方形 51"/>
          <p:cNvSpPr/>
          <p:nvPr userDrawn="1"/>
        </p:nvSpPr>
        <p:spPr>
          <a:xfrm>
            <a:off x="7731144" y="4583014"/>
            <a:ext cx="189243" cy="18704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Tree>
    <p:extLst>
      <p:ext uri="{BB962C8B-B14F-4D97-AF65-F5344CB8AC3E}">
        <p14:creationId xmlns:p14="http://schemas.microsoft.com/office/powerpoint/2010/main" val="261390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500"/>
                                        <p:tgtEl>
                                          <p:spTgt spid="28">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fade">
                                      <p:cBhvr>
                                        <p:cTn id="25" dur="500"/>
                                        <p:tgtEl>
                                          <p:spTgt spid="29">
                                            <p:txEl>
                                              <p:pRg st="0" end="0"/>
                                            </p:txEl>
                                          </p:spTgt>
                                        </p:tgtEl>
                                      </p:cBhvr>
                                    </p:animEffect>
                                  </p:childTnLst>
                                </p:cTn>
                              </p:par>
                            </p:childTnLst>
                          </p:cTn>
                        </p:par>
                        <p:par>
                          <p:cTn id="26" fill="hold">
                            <p:stCondLst>
                              <p:cond delay="2000"/>
                            </p:stCondLst>
                            <p:childTnLst>
                              <p:par>
                                <p:cTn id="27" presetID="22" presetClass="entr" presetSubtype="8"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2750"/>
                            </p:stCondLst>
                            <p:childTnLst>
                              <p:par>
                                <p:cTn id="31" presetID="22" presetClass="entr" presetSubtype="1"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fade">
                                      <p:cBhvr>
                                        <p:cTn id="40" dur="500"/>
                                        <p:tgtEl>
                                          <p:spTgt spid="25">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fade">
                                      <p:cBhvr>
                                        <p:cTn id="43" dur="500"/>
                                        <p:tgtEl>
                                          <p:spTgt spid="26">
                                            <p:txEl>
                                              <p:pRg st="0" end="0"/>
                                            </p:txEl>
                                          </p:spTgt>
                                        </p:tgtEl>
                                      </p:cBhvr>
                                    </p:animEffect>
                                  </p:childTnLst>
                                </p:cTn>
                              </p:par>
                            </p:childTnLst>
                          </p:cTn>
                        </p:par>
                        <p:par>
                          <p:cTn id="44" fill="hold">
                            <p:stCondLst>
                              <p:cond delay="3750"/>
                            </p:stCondLst>
                            <p:childTnLst>
                              <p:par>
                                <p:cTn id="45" presetID="22" presetClass="entr" presetSubtype="8" fill="hold" grpId="0" nodeType="afterEffect">
                                  <p:stCondLst>
                                    <p:cond delay="25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par>
                          <p:cTn id="48" fill="hold">
                            <p:stCondLst>
                              <p:cond delay="4500"/>
                            </p:stCondLst>
                            <p:childTnLst>
                              <p:par>
                                <p:cTn id="49" presetID="22" presetClass="entr" presetSubtype="4"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fade">
                                      <p:cBhvr>
                                        <p:cTn id="58" dur="500"/>
                                        <p:tgtEl>
                                          <p:spTgt spid="22">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xEl>
                                              <p:pRg st="0" end="0"/>
                                            </p:txEl>
                                          </p:spTgt>
                                        </p:tgtEl>
                                        <p:attrNameLst>
                                          <p:attrName>style.visibility</p:attrName>
                                        </p:attrNameLst>
                                      </p:cBhvr>
                                      <p:to>
                                        <p:strVal val="visible"/>
                                      </p:to>
                                    </p:set>
                                    <p:animEffect transition="in" filter="fade">
                                      <p:cBhvr>
                                        <p:cTn id="61" dur="500"/>
                                        <p:tgtEl>
                                          <p:spTgt spid="23">
                                            <p:txEl>
                                              <p:pRg st="0" end="0"/>
                                            </p:txEl>
                                          </p:spTgt>
                                        </p:tgtEl>
                                      </p:cBhvr>
                                    </p:animEffect>
                                  </p:childTnLst>
                                </p:cTn>
                              </p:par>
                            </p:childTnLst>
                          </p:cTn>
                        </p:par>
                        <p:par>
                          <p:cTn id="62" fill="hold">
                            <p:stCondLst>
                              <p:cond delay="5500"/>
                            </p:stCondLst>
                            <p:childTnLst>
                              <p:par>
                                <p:cTn id="63" presetID="22" presetClass="entr" presetSubtype="8" fill="hold" grpId="0" nodeType="afterEffect">
                                  <p:stCondLst>
                                    <p:cond delay="25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par>
                          <p:cTn id="66" fill="hold">
                            <p:stCondLst>
                              <p:cond delay="6250"/>
                            </p:stCondLst>
                            <p:childTnLst>
                              <p:par>
                                <p:cTn id="67" presetID="22" presetClass="entr" presetSubtype="1" fill="hold"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up)">
                                      <p:cBhvr>
                                        <p:cTn id="69" dur="500"/>
                                        <p:tgtEl>
                                          <p:spTgt spid="37"/>
                                        </p:tgtEl>
                                      </p:cBhvr>
                                    </p:animEffect>
                                  </p:childTnLst>
                                </p:cTn>
                              </p:par>
                            </p:childTnLst>
                          </p:cTn>
                        </p:par>
                        <p:par>
                          <p:cTn id="70" fill="hold">
                            <p:stCondLst>
                              <p:cond delay="675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
                                            <p:txEl>
                                              <p:pRg st="0" end="0"/>
                                            </p:txEl>
                                          </p:spTgt>
                                        </p:tgtEl>
                                        <p:attrNameLst>
                                          <p:attrName>style.visibility</p:attrName>
                                        </p:attrNameLst>
                                      </p:cBhvr>
                                      <p:to>
                                        <p:strVal val="visible"/>
                                      </p:to>
                                    </p:set>
                                    <p:animEffect transition="in" filter="fade">
                                      <p:cBhvr>
                                        <p:cTn id="76" dur="500"/>
                                        <p:tgtEl>
                                          <p:spTgt spid="19">
                                            <p:txEl>
                                              <p:pRg st="0" end="0"/>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0">
                                            <p:txEl>
                                              <p:pRg st="0" end="0"/>
                                            </p:txEl>
                                          </p:spTgt>
                                        </p:tgtEl>
                                        <p:attrNameLst>
                                          <p:attrName>style.visibility</p:attrName>
                                        </p:attrNameLst>
                                      </p:cBhvr>
                                      <p:to>
                                        <p:strVal val="visible"/>
                                      </p:to>
                                    </p:set>
                                    <p:animEffect transition="in" filter="fade">
                                      <p:cBhvr>
                                        <p:cTn id="7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4" grpId="0" animBg="1"/>
      <p:bldP spid="10" grpId="0" animBg="1"/>
      <p:bldP spid="12" grpId="0" animBg="1"/>
      <p:bldP spid="13" grpId="0" animBg="1"/>
      <p:bldP spid="18" grpId="0"/>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0A92DD8B-AE13-42CC-8614-5D7F6938D0F5}"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4" name="円/楕円 13"/>
          <p:cNvSpPr/>
          <p:nvPr userDrawn="1"/>
        </p:nvSpPr>
        <p:spPr>
          <a:xfrm>
            <a:off x="5687920" y="1604805"/>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15" name="図プレースホルダー 5"/>
          <p:cNvSpPr>
            <a:spLocks noGrp="1"/>
          </p:cNvSpPr>
          <p:nvPr>
            <p:ph type="pic" sz="quarter" idx="45" hasCustomPrompt="1"/>
          </p:nvPr>
        </p:nvSpPr>
        <p:spPr>
          <a:xfrm>
            <a:off x="5905116" y="1808836"/>
            <a:ext cx="420083" cy="420047"/>
          </a:xfrm>
        </p:spPr>
        <p:txBody>
          <a:bodyPr>
            <a:normAutofit/>
          </a:bodyPr>
          <a:lstStyle>
            <a:lvl1pPr>
              <a:defRPr sz="700">
                <a:latin typeface="UTM Avo" panose="02040603050506020204" pitchFamily="18" charset="0"/>
              </a:defRPr>
            </a:lvl1pPr>
          </a:lstStyle>
          <a:p>
            <a:r>
              <a:rPr lang="en-US"/>
              <a:t>ICON</a:t>
            </a:r>
          </a:p>
        </p:txBody>
      </p:sp>
      <p:sp>
        <p:nvSpPr>
          <p:cNvPr id="16" name="円/楕円 15"/>
          <p:cNvSpPr/>
          <p:nvPr userDrawn="1"/>
        </p:nvSpPr>
        <p:spPr>
          <a:xfrm>
            <a:off x="5687920" y="5373280"/>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18" name="図プレースホルダー 5"/>
          <p:cNvSpPr>
            <a:spLocks noGrp="1"/>
          </p:cNvSpPr>
          <p:nvPr>
            <p:ph type="pic" sz="quarter" idx="46" hasCustomPrompt="1"/>
          </p:nvPr>
        </p:nvSpPr>
        <p:spPr>
          <a:xfrm>
            <a:off x="5905116" y="5577303"/>
            <a:ext cx="420083" cy="420047"/>
          </a:xfrm>
        </p:spPr>
        <p:txBody>
          <a:bodyPr>
            <a:normAutofit/>
          </a:bodyPr>
          <a:lstStyle>
            <a:lvl1pPr>
              <a:defRPr sz="700">
                <a:latin typeface="UTM Avo" panose="02040603050506020204" pitchFamily="18" charset="0"/>
              </a:defRPr>
            </a:lvl1pPr>
          </a:lstStyle>
          <a:p>
            <a:r>
              <a:rPr lang="en-US"/>
              <a:t>ICON</a:t>
            </a:r>
          </a:p>
        </p:txBody>
      </p:sp>
      <p:cxnSp>
        <p:nvCxnSpPr>
          <p:cNvPr id="19" name="直線コネクタ 18"/>
          <p:cNvCxnSpPr>
            <a:stCxn id="16" idx="0"/>
            <a:endCxn id="14" idx="4"/>
          </p:cNvCxnSpPr>
          <p:nvPr userDrawn="1"/>
        </p:nvCxnSpPr>
        <p:spPr>
          <a:xfrm flipV="1">
            <a:off x="6108002" y="2444897"/>
            <a:ext cx="0" cy="2928325"/>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sp>
        <p:nvSpPr>
          <p:cNvPr id="30" name="円/楕円 29"/>
          <p:cNvSpPr/>
          <p:nvPr userDrawn="1"/>
        </p:nvSpPr>
        <p:spPr>
          <a:xfrm>
            <a:off x="4007588" y="2588944"/>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31" name="図プレースホルダー 5"/>
          <p:cNvSpPr>
            <a:spLocks noGrp="1"/>
          </p:cNvSpPr>
          <p:nvPr>
            <p:ph type="pic" sz="quarter" idx="47" hasCustomPrompt="1"/>
          </p:nvPr>
        </p:nvSpPr>
        <p:spPr>
          <a:xfrm>
            <a:off x="4224818" y="2792994"/>
            <a:ext cx="420083" cy="420047"/>
          </a:xfrm>
        </p:spPr>
        <p:txBody>
          <a:bodyPr>
            <a:normAutofit/>
          </a:bodyPr>
          <a:lstStyle>
            <a:lvl1pPr>
              <a:defRPr sz="700">
                <a:latin typeface="UTM Avo" panose="02040603050506020204" pitchFamily="18" charset="0"/>
              </a:defRPr>
            </a:lvl1pPr>
          </a:lstStyle>
          <a:p>
            <a:r>
              <a:rPr lang="en-US"/>
              <a:t>ICON</a:t>
            </a:r>
          </a:p>
        </p:txBody>
      </p:sp>
      <p:sp>
        <p:nvSpPr>
          <p:cNvPr id="35" name="円/楕円 34"/>
          <p:cNvSpPr/>
          <p:nvPr userDrawn="1"/>
        </p:nvSpPr>
        <p:spPr>
          <a:xfrm>
            <a:off x="4007588" y="4389114"/>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36" name="図プレースホルダー 5"/>
          <p:cNvSpPr>
            <a:spLocks noGrp="1"/>
          </p:cNvSpPr>
          <p:nvPr>
            <p:ph type="pic" sz="quarter" idx="48" hasCustomPrompt="1"/>
          </p:nvPr>
        </p:nvSpPr>
        <p:spPr>
          <a:xfrm>
            <a:off x="4224818" y="4593194"/>
            <a:ext cx="420083" cy="420047"/>
          </a:xfrm>
        </p:spPr>
        <p:txBody>
          <a:bodyPr>
            <a:normAutofit/>
          </a:bodyPr>
          <a:lstStyle>
            <a:lvl1pPr>
              <a:defRPr sz="700">
                <a:latin typeface="UTM Avo" panose="02040603050506020204" pitchFamily="18" charset="0"/>
              </a:defRPr>
            </a:lvl1pPr>
          </a:lstStyle>
          <a:p>
            <a:r>
              <a:rPr lang="en-US"/>
              <a:t>ICON</a:t>
            </a:r>
          </a:p>
        </p:txBody>
      </p:sp>
      <p:sp>
        <p:nvSpPr>
          <p:cNvPr id="37" name="円/楕円 36"/>
          <p:cNvSpPr/>
          <p:nvPr userDrawn="1"/>
        </p:nvSpPr>
        <p:spPr>
          <a:xfrm>
            <a:off x="7392256" y="2597240"/>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38" name="図プレースホルダー 5"/>
          <p:cNvSpPr>
            <a:spLocks noGrp="1"/>
          </p:cNvSpPr>
          <p:nvPr>
            <p:ph type="pic" sz="quarter" idx="49" hasCustomPrompt="1"/>
          </p:nvPr>
        </p:nvSpPr>
        <p:spPr>
          <a:xfrm>
            <a:off x="7609444" y="2801263"/>
            <a:ext cx="420083" cy="420047"/>
          </a:xfrm>
        </p:spPr>
        <p:txBody>
          <a:bodyPr>
            <a:normAutofit/>
          </a:bodyPr>
          <a:lstStyle>
            <a:lvl1pPr>
              <a:defRPr sz="700">
                <a:latin typeface="UTM Avo" panose="02040603050506020204" pitchFamily="18" charset="0"/>
              </a:defRPr>
            </a:lvl1pPr>
          </a:lstStyle>
          <a:p>
            <a:r>
              <a:rPr lang="en-US"/>
              <a:t>ICON</a:t>
            </a:r>
          </a:p>
        </p:txBody>
      </p:sp>
      <p:sp>
        <p:nvSpPr>
          <p:cNvPr id="39" name="円/楕円 38"/>
          <p:cNvSpPr/>
          <p:nvPr userDrawn="1"/>
        </p:nvSpPr>
        <p:spPr>
          <a:xfrm>
            <a:off x="7392256" y="4397418"/>
            <a:ext cx="840166"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40" name="図プレースホルダー 5"/>
          <p:cNvSpPr>
            <a:spLocks noGrp="1"/>
          </p:cNvSpPr>
          <p:nvPr>
            <p:ph type="pic" sz="quarter" idx="50" hasCustomPrompt="1"/>
          </p:nvPr>
        </p:nvSpPr>
        <p:spPr>
          <a:xfrm>
            <a:off x="7609444" y="4601463"/>
            <a:ext cx="420083" cy="420047"/>
          </a:xfrm>
        </p:spPr>
        <p:txBody>
          <a:bodyPr>
            <a:normAutofit/>
          </a:bodyPr>
          <a:lstStyle>
            <a:lvl1pPr>
              <a:defRPr sz="700">
                <a:latin typeface="UTM Avo" panose="02040603050506020204" pitchFamily="18" charset="0"/>
              </a:defRPr>
            </a:lvl1pPr>
          </a:lstStyle>
          <a:p>
            <a:r>
              <a:rPr lang="en-US"/>
              <a:t>ICON</a:t>
            </a:r>
          </a:p>
        </p:txBody>
      </p:sp>
      <p:cxnSp>
        <p:nvCxnSpPr>
          <p:cNvPr id="42" name="直線コネクタ 41"/>
          <p:cNvCxnSpPr/>
          <p:nvPr userDrawn="1"/>
        </p:nvCxnSpPr>
        <p:spPr>
          <a:xfrm>
            <a:off x="4847756" y="3188973"/>
            <a:ext cx="2544503" cy="1440160"/>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userDrawn="1"/>
        </p:nvCxnSpPr>
        <p:spPr>
          <a:xfrm flipH="1">
            <a:off x="4847756" y="3188973"/>
            <a:ext cx="2544503" cy="1440160"/>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sp>
        <p:nvSpPr>
          <p:cNvPr id="10" name="円/楕円 9"/>
          <p:cNvSpPr/>
          <p:nvPr userDrawn="1"/>
        </p:nvSpPr>
        <p:spPr>
          <a:xfrm>
            <a:off x="4920296" y="2709450"/>
            <a:ext cx="2399946" cy="2399738"/>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575" tIns="30288" rIns="60575" bIns="30288"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sp>
        <p:nvSpPr>
          <p:cNvPr id="12" name="テキスト プレースホルダー 11"/>
          <p:cNvSpPr>
            <a:spLocks noGrp="1"/>
          </p:cNvSpPr>
          <p:nvPr>
            <p:ph type="body" sz="quarter" idx="33" hasCustomPrompt="1"/>
          </p:nvPr>
        </p:nvSpPr>
        <p:spPr>
          <a:xfrm>
            <a:off x="5015789" y="3525738"/>
            <a:ext cx="2208437" cy="864096"/>
          </a:xfrm>
        </p:spPr>
        <p:txBody>
          <a:bodyPr anchor="ctr">
            <a:noAutofit/>
          </a:bodyPr>
          <a:lstStyle>
            <a:lvl1pPr algn="ctr">
              <a:lnSpc>
                <a:spcPts val="3000"/>
              </a:lnSpc>
              <a:defRPr sz="3200">
                <a:solidFill>
                  <a:schemeClr val="bg2"/>
                </a:solidFill>
                <a:latin typeface="UTM Avo" panose="02040603050506020204" pitchFamily="18" charset="0"/>
              </a:defRPr>
            </a:lvl1pPr>
          </a:lstStyle>
          <a:p>
            <a:pPr lvl="0"/>
            <a:r>
              <a:rPr lang="en-US" altLang="ja-JP" dirty="0"/>
              <a:t>TEXT</a:t>
            </a:r>
            <a:br>
              <a:rPr lang="en-US" altLang="ja-JP" dirty="0"/>
            </a:br>
            <a:r>
              <a:rPr lang="en-US" altLang="ja-JP" dirty="0"/>
              <a:t>TEXT</a:t>
            </a:r>
          </a:p>
        </p:txBody>
      </p:sp>
      <p:sp>
        <p:nvSpPr>
          <p:cNvPr id="54" name="テキスト プレースホルダー 11"/>
          <p:cNvSpPr>
            <a:spLocks noGrp="1"/>
          </p:cNvSpPr>
          <p:nvPr>
            <p:ph type="body" sz="quarter" idx="56" hasCustomPrompt="1"/>
          </p:nvPr>
        </p:nvSpPr>
        <p:spPr>
          <a:xfrm>
            <a:off x="6888211" y="1508792"/>
            <a:ext cx="3288651" cy="431767"/>
          </a:xfrm>
        </p:spPr>
        <p:txBody>
          <a:bodyPr anchor="ctr">
            <a:noAutofit/>
          </a:bodyPr>
          <a:lstStyle>
            <a:lvl1pPr algn="l">
              <a:defRPr sz="2400">
                <a:solidFill>
                  <a:schemeClr val="accent1"/>
                </a:solidFill>
                <a:latin typeface="UTM Avo" panose="02040603050506020204" pitchFamily="18" charset="0"/>
              </a:defRPr>
            </a:lvl1pPr>
          </a:lstStyle>
          <a:p>
            <a:pPr lvl="0"/>
            <a:r>
              <a:rPr lang="en-US" altLang="ja-JP" dirty="0"/>
              <a:t>Text Here</a:t>
            </a:r>
            <a:endParaRPr lang="en-US" dirty="0"/>
          </a:p>
        </p:txBody>
      </p:sp>
      <p:sp>
        <p:nvSpPr>
          <p:cNvPr id="55" name="テキスト プレースホルダー 11"/>
          <p:cNvSpPr>
            <a:spLocks noGrp="1"/>
          </p:cNvSpPr>
          <p:nvPr>
            <p:ph type="body" sz="quarter" idx="57" hasCustomPrompt="1"/>
          </p:nvPr>
        </p:nvSpPr>
        <p:spPr>
          <a:xfrm>
            <a:off x="6888211" y="1892877"/>
            <a:ext cx="3288651" cy="584303"/>
          </a:xfrm>
        </p:spPr>
        <p:txBody>
          <a:bodyPr anchor="t">
            <a:noAutofit/>
          </a:bodyPr>
          <a:lstStyle>
            <a:lvl1pPr algn="l">
              <a:defRPr sz="1300">
                <a:solidFill>
                  <a:schemeClr val="bg1"/>
                </a:solidFill>
                <a:latin typeface="UTM Avo" panose="02040603050506020204" pitchFamily="18" charset="0"/>
              </a:defRPr>
            </a:lvl1pPr>
          </a:lstStyle>
          <a:p>
            <a:pPr lvl="0"/>
            <a:r>
              <a:rPr lang="en-US" altLang="ja-JP" dirty="0"/>
              <a:t>Text Here</a:t>
            </a:r>
            <a:endParaRPr lang="en-US" dirty="0"/>
          </a:p>
        </p:txBody>
      </p:sp>
      <p:sp>
        <p:nvSpPr>
          <p:cNvPr id="56" name="テキスト プレースホルダー 11"/>
          <p:cNvSpPr>
            <a:spLocks noGrp="1"/>
          </p:cNvSpPr>
          <p:nvPr>
            <p:ph type="body" sz="quarter" idx="58" hasCustomPrompt="1"/>
          </p:nvPr>
        </p:nvSpPr>
        <p:spPr>
          <a:xfrm>
            <a:off x="8568553" y="2512843"/>
            <a:ext cx="3288651" cy="431767"/>
          </a:xfrm>
        </p:spPr>
        <p:txBody>
          <a:bodyPr anchor="ctr">
            <a:noAutofit/>
          </a:bodyPr>
          <a:lstStyle>
            <a:lvl1pPr algn="l">
              <a:defRPr sz="2400">
                <a:solidFill>
                  <a:schemeClr val="accent1"/>
                </a:solidFill>
                <a:latin typeface="UTM Avo" panose="02040603050506020204" pitchFamily="18" charset="0"/>
              </a:defRPr>
            </a:lvl1pPr>
          </a:lstStyle>
          <a:p>
            <a:pPr lvl="0"/>
            <a:r>
              <a:rPr lang="en-US" altLang="ja-JP" dirty="0"/>
              <a:t>Text Here</a:t>
            </a:r>
            <a:endParaRPr lang="en-US" dirty="0"/>
          </a:p>
        </p:txBody>
      </p:sp>
      <p:sp>
        <p:nvSpPr>
          <p:cNvPr id="57" name="テキスト プレースホルダー 11"/>
          <p:cNvSpPr>
            <a:spLocks noGrp="1"/>
          </p:cNvSpPr>
          <p:nvPr>
            <p:ph type="body" sz="quarter" idx="59" hasCustomPrompt="1"/>
          </p:nvPr>
        </p:nvSpPr>
        <p:spPr>
          <a:xfrm>
            <a:off x="8568553" y="2896886"/>
            <a:ext cx="3288651" cy="584303"/>
          </a:xfrm>
        </p:spPr>
        <p:txBody>
          <a:bodyPr anchor="t">
            <a:noAutofit/>
          </a:bodyPr>
          <a:lstStyle>
            <a:lvl1pPr algn="l">
              <a:defRPr sz="1300">
                <a:solidFill>
                  <a:schemeClr val="bg1"/>
                </a:solidFill>
                <a:latin typeface="UTM Avo" panose="02040603050506020204" pitchFamily="18" charset="0"/>
              </a:defRPr>
            </a:lvl1pPr>
          </a:lstStyle>
          <a:p>
            <a:pPr lvl="0"/>
            <a:r>
              <a:rPr lang="en-US" altLang="ja-JP" dirty="0"/>
              <a:t>Text Here</a:t>
            </a:r>
            <a:endParaRPr lang="en-US" dirty="0"/>
          </a:p>
        </p:txBody>
      </p:sp>
      <p:sp>
        <p:nvSpPr>
          <p:cNvPr id="58" name="テキスト プレースホルダー 11"/>
          <p:cNvSpPr>
            <a:spLocks noGrp="1"/>
          </p:cNvSpPr>
          <p:nvPr>
            <p:ph type="body" sz="quarter" idx="60" hasCustomPrompt="1"/>
          </p:nvPr>
        </p:nvSpPr>
        <p:spPr>
          <a:xfrm>
            <a:off x="8568553" y="4341165"/>
            <a:ext cx="3288651" cy="431767"/>
          </a:xfrm>
        </p:spPr>
        <p:txBody>
          <a:bodyPr anchor="ctr">
            <a:noAutofit/>
          </a:bodyPr>
          <a:lstStyle>
            <a:lvl1pPr algn="l">
              <a:defRPr sz="2400">
                <a:solidFill>
                  <a:schemeClr val="accent1"/>
                </a:solidFill>
                <a:latin typeface="UTM Avo" panose="02040603050506020204" pitchFamily="18" charset="0"/>
              </a:defRPr>
            </a:lvl1pPr>
          </a:lstStyle>
          <a:p>
            <a:pPr lvl="0"/>
            <a:r>
              <a:rPr lang="en-US" altLang="ja-JP" dirty="0"/>
              <a:t>Text Here</a:t>
            </a:r>
            <a:endParaRPr lang="en-US" dirty="0"/>
          </a:p>
        </p:txBody>
      </p:sp>
      <p:sp>
        <p:nvSpPr>
          <p:cNvPr id="59" name="テキスト プレースホルダー 11"/>
          <p:cNvSpPr>
            <a:spLocks noGrp="1"/>
          </p:cNvSpPr>
          <p:nvPr>
            <p:ph type="body" sz="quarter" idx="61" hasCustomPrompt="1"/>
          </p:nvPr>
        </p:nvSpPr>
        <p:spPr>
          <a:xfrm>
            <a:off x="8568553" y="4725208"/>
            <a:ext cx="3288651" cy="584303"/>
          </a:xfrm>
        </p:spPr>
        <p:txBody>
          <a:bodyPr anchor="t">
            <a:noAutofit/>
          </a:bodyPr>
          <a:lstStyle>
            <a:lvl1pPr algn="l">
              <a:defRPr sz="1300">
                <a:solidFill>
                  <a:schemeClr val="bg1"/>
                </a:solidFill>
                <a:latin typeface="UTM Avo" panose="02040603050506020204" pitchFamily="18" charset="0"/>
              </a:defRPr>
            </a:lvl1pPr>
          </a:lstStyle>
          <a:p>
            <a:pPr lvl="0"/>
            <a:r>
              <a:rPr lang="en-US" altLang="ja-JP" dirty="0"/>
              <a:t>Text Here</a:t>
            </a:r>
            <a:endParaRPr lang="en-US" dirty="0"/>
          </a:p>
        </p:txBody>
      </p:sp>
      <p:sp>
        <p:nvSpPr>
          <p:cNvPr id="60" name="テキスト プレースホルダー 11"/>
          <p:cNvSpPr>
            <a:spLocks noGrp="1"/>
          </p:cNvSpPr>
          <p:nvPr>
            <p:ph type="body" sz="quarter" idx="62" hasCustomPrompt="1"/>
          </p:nvPr>
        </p:nvSpPr>
        <p:spPr>
          <a:xfrm>
            <a:off x="430916" y="2512843"/>
            <a:ext cx="3288651" cy="431767"/>
          </a:xfrm>
        </p:spPr>
        <p:txBody>
          <a:bodyPr anchor="ctr">
            <a:noAutofit/>
          </a:bodyPr>
          <a:lstStyle>
            <a:lvl1pPr algn="l">
              <a:defRPr sz="2400">
                <a:solidFill>
                  <a:schemeClr val="accent1"/>
                </a:solidFill>
                <a:latin typeface="UTM Avo" panose="02040603050506020204" pitchFamily="18" charset="0"/>
              </a:defRPr>
            </a:lvl1pPr>
          </a:lstStyle>
          <a:p>
            <a:pPr lvl="0"/>
            <a:r>
              <a:rPr lang="en-US" altLang="ja-JP" dirty="0"/>
              <a:t>Text Here</a:t>
            </a:r>
            <a:endParaRPr lang="en-US" dirty="0"/>
          </a:p>
        </p:txBody>
      </p:sp>
      <p:sp>
        <p:nvSpPr>
          <p:cNvPr id="61" name="テキスト プレースホルダー 11"/>
          <p:cNvSpPr>
            <a:spLocks noGrp="1"/>
          </p:cNvSpPr>
          <p:nvPr>
            <p:ph type="body" sz="quarter" idx="63" hasCustomPrompt="1"/>
          </p:nvPr>
        </p:nvSpPr>
        <p:spPr>
          <a:xfrm>
            <a:off x="430916" y="2896886"/>
            <a:ext cx="3288651" cy="584303"/>
          </a:xfrm>
        </p:spPr>
        <p:txBody>
          <a:bodyPr anchor="t">
            <a:noAutofit/>
          </a:bodyPr>
          <a:lstStyle>
            <a:lvl1pPr algn="l">
              <a:defRPr sz="1300">
                <a:solidFill>
                  <a:schemeClr val="bg1"/>
                </a:solidFill>
                <a:latin typeface="UTM Avo" panose="02040603050506020204" pitchFamily="18" charset="0"/>
              </a:defRPr>
            </a:lvl1pPr>
          </a:lstStyle>
          <a:p>
            <a:pPr lvl="0"/>
            <a:r>
              <a:rPr lang="en-US" altLang="ja-JP" dirty="0"/>
              <a:t>Text Here</a:t>
            </a:r>
            <a:endParaRPr lang="en-US" dirty="0"/>
          </a:p>
        </p:txBody>
      </p:sp>
      <p:sp>
        <p:nvSpPr>
          <p:cNvPr id="62" name="テキスト プレースホルダー 11"/>
          <p:cNvSpPr>
            <a:spLocks noGrp="1"/>
          </p:cNvSpPr>
          <p:nvPr>
            <p:ph type="body" sz="quarter" idx="64" hasCustomPrompt="1"/>
          </p:nvPr>
        </p:nvSpPr>
        <p:spPr>
          <a:xfrm>
            <a:off x="430916" y="4044895"/>
            <a:ext cx="3288651" cy="431767"/>
          </a:xfrm>
        </p:spPr>
        <p:txBody>
          <a:bodyPr anchor="ctr">
            <a:noAutofit/>
          </a:bodyPr>
          <a:lstStyle>
            <a:lvl1pPr algn="l">
              <a:defRPr sz="2400">
                <a:solidFill>
                  <a:schemeClr val="accent1"/>
                </a:solidFill>
                <a:latin typeface="UTM Avo" panose="02040603050506020204" pitchFamily="18" charset="0"/>
              </a:defRPr>
            </a:lvl1pPr>
          </a:lstStyle>
          <a:p>
            <a:pPr lvl="0"/>
            <a:r>
              <a:rPr lang="en-US" altLang="ja-JP" dirty="0"/>
              <a:t>Text Here</a:t>
            </a:r>
            <a:endParaRPr lang="en-US" dirty="0"/>
          </a:p>
        </p:txBody>
      </p:sp>
      <p:sp>
        <p:nvSpPr>
          <p:cNvPr id="63" name="テキスト プレースホルダー 11"/>
          <p:cNvSpPr>
            <a:spLocks noGrp="1"/>
          </p:cNvSpPr>
          <p:nvPr>
            <p:ph type="body" sz="quarter" idx="65" hasCustomPrompt="1"/>
          </p:nvPr>
        </p:nvSpPr>
        <p:spPr>
          <a:xfrm>
            <a:off x="430916" y="4428937"/>
            <a:ext cx="3288651" cy="584303"/>
          </a:xfrm>
        </p:spPr>
        <p:txBody>
          <a:bodyPr anchor="t">
            <a:noAutofit/>
          </a:bodyPr>
          <a:lstStyle>
            <a:lvl1pPr algn="l">
              <a:defRPr sz="1300">
                <a:solidFill>
                  <a:schemeClr val="bg1"/>
                </a:solidFill>
                <a:latin typeface="UTM Avo" panose="02040603050506020204" pitchFamily="18"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66" hasCustomPrompt="1"/>
          </p:nvPr>
        </p:nvSpPr>
        <p:spPr>
          <a:xfrm>
            <a:off x="2159228" y="5339502"/>
            <a:ext cx="3288651" cy="431767"/>
          </a:xfrm>
        </p:spPr>
        <p:txBody>
          <a:bodyPr anchor="ctr">
            <a:noAutofit/>
          </a:bodyPr>
          <a:lstStyle>
            <a:lvl1pPr algn="l">
              <a:defRPr sz="2400">
                <a:solidFill>
                  <a:schemeClr val="accent1"/>
                </a:solidFill>
                <a:latin typeface="UTM Avo" panose="02040603050506020204" pitchFamily="18" charset="0"/>
              </a:defRPr>
            </a:lvl1pPr>
          </a:lstStyle>
          <a:p>
            <a:pPr lvl="0"/>
            <a:r>
              <a:rPr lang="en-US" altLang="ja-JP" dirty="0"/>
              <a:t>Text Here</a:t>
            </a:r>
            <a:endParaRPr lang="en-US" dirty="0"/>
          </a:p>
        </p:txBody>
      </p:sp>
      <p:sp>
        <p:nvSpPr>
          <p:cNvPr id="65" name="テキスト プレースホルダー 11"/>
          <p:cNvSpPr>
            <a:spLocks noGrp="1"/>
          </p:cNvSpPr>
          <p:nvPr>
            <p:ph type="body" sz="quarter" idx="67" hasCustomPrompt="1"/>
          </p:nvPr>
        </p:nvSpPr>
        <p:spPr>
          <a:xfrm>
            <a:off x="2159228" y="5723545"/>
            <a:ext cx="3288651" cy="584303"/>
          </a:xfrm>
        </p:spPr>
        <p:txBody>
          <a:bodyPr anchor="t">
            <a:noAutofit/>
          </a:bodyPr>
          <a:lstStyle>
            <a:lvl1pPr algn="l">
              <a:defRPr sz="1300">
                <a:solidFill>
                  <a:schemeClr val="bg1"/>
                </a:solidFill>
                <a:latin typeface="UTM Avo" panose="02040603050506020204" pitchFamily="18" charset="0"/>
              </a:defRPr>
            </a:lvl1pPr>
          </a:lstStyle>
          <a:p>
            <a:pPr lvl="0"/>
            <a:r>
              <a:rPr lang="en-US" altLang="ja-JP" dirty="0"/>
              <a:t>Text Here</a:t>
            </a:r>
            <a:endParaRPr lang="en-US" dirty="0"/>
          </a:p>
        </p:txBody>
      </p:sp>
      <p:cxnSp>
        <p:nvCxnSpPr>
          <p:cNvPr id="67" name="直線コネクタ 66"/>
          <p:cNvCxnSpPr>
            <a:stCxn id="14" idx="6"/>
            <a:endCxn id="54" idx="1"/>
          </p:cNvCxnSpPr>
          <p:nvPr userDrawn="1"/>
        </p:nvCxnSpPr>
        <p:spPr>
          <a:xfrm flipV="1">
            <a:off x="6528116" y="1724672"/>
            <a:ext cx="360071" cy="300174"/>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68" name="直線コネクタ 66"/>
          <p:cNvCxnSpPr>
            <a:stCxn id="37" idx="6"/>
            <a:endCxn id="56" idx="1"/>
          </p:cNvCxnSpPr>
          <p:nvPr userDrawn="1"/>
        </p:nvCxnSpPr>
        <p:spPr>
          <a:xfrm flipV="1">
            <a:off x="8232486" y="2728663"/>
            <a:ext cx="336067" cy="288560"/>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1" name="直線コネクタ 66"/>
          <p:cNvCxnSpPr>
            <a:stCxn id="30" idx="0"/>
            <a:endCxn id="60" idx="1"/>
          </p:cNvCxnSpPr>
          <p:nvPr userDrawn="1"/>
        </p:nvCxnSpPr>
        <p:spPr>
          <a:xfrm rot="16200000" flipH="1" flipV="1">
            <a:off x="2359396" y="660428"/>
            <a:ext cx="139756" cy="3996791"/>
          </a:xfrm>
          <a:prstGeom prst="bentConnector4">
            <a:avLst>
              <a:gd name="adj1" fmla="val -163519"/>
              <a:gd name="adj2" fmla="val 10381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4" name="直線コネクタ 66"/>
          <p:cNvCxnSpPr>
            <a:stCxn id="39" idx="6"/>
            <a:endCxn id="58" idx="1"/>
          </p:cNvCxnSpPr>
          <p:nvPr userDrawn="1"/>
        </p:nvCxnSpPr>
        <p:spPr>
          <a:xfrm flipV="1">
            <a:off x="8232486" y="4556986"/>
            <a:ext cx="336067" cy="260438"/>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7" name="直線コネクタ 66"/>
          <p:cNvCxnSpPr>
            <a:stCxn id="35" idx="0"/>
            <a:endCxn id="62" idx="1"/>
          </p:cNvCxnSpPr>
          <p:nvPr userDrawn="1"/>
        </p:nvCxnSpPr>
        <p:spPr>
          <a:xfrm rot="16200000" flipV="1">
            <a:off x="2365100" y="2326570"/>
            <a:ext cx="128393" cy="3996791"/>
          </a:xfrm>
          <a:prstGeom prst="bentConnector4">
            <a:avLst>
              <a:gd name="adj1" fmla="val 386841"/>
              <a:gd name="adj2" fmla="val 10381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80" name="直線コネクタ 66"/>
          <p:cNvCxnSpPr>
            <a:stCxn id="16" idx="1"/>
            <a:endCxn id="64" idx="1"/>
          </p:cNvCxnSpPr>
          <p:nvPr userDrawn="1"/>
        </p:nvCxnSpPr>
        <p:spPr>
          <a:xfrm rot="16200000" flipH="1" flipV="1">
            <a:off x="3955559" y="3699946"/>
            <a:ext cx="59077" cy="3651737"/>
          </a:xfrm>
          <a:prstGeom prst="bentConnector4">
            <a:avLst>
              <a:gd name="adj1" fmla="val -292087"/>
              <a:gd name="adj2" fmla="val 104174"/>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13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p:cTn id="1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2">
                                            <p:txEl>
                                              <p:pRg st="0" end="0"/>
                                            </p:txEl>
                                          </p:spTgt>
                                        </p:tgtEl>
                                      </p:cBhvr>
                                    </p:animEffect>
                                  </p:childTnLst>
                                </p:cTn>
                              </p:par>
                            </p:childTnLst>
                          </p:cTn>
                        </p:par>
                        <p:par>
                          <p:cTn id="19" fill="hold">
                            <p:stCondLst>
                              <p:cond delay="1000"/>
                            </p:stCondLst>
                            <p:childTnLst>
                              <p:par>
                                <p:cTn id="20" presetID="49" presetClass="entr" presetSubtype="0" decel="10000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 calcmode="lin" valueType="num">
                                      <p:cBhvr>
                                        <p:cTn id="24" dur="500" fill="hold"/>
                                        <p:tgtEl>
                                          <p:spTgt spid="15"/>
                                        </p:tgtEl>
                                        <p:attrNameLst>
                                          <p:attrName>style.rotation</p:attrName>
                                        </p:attrNameLst>
                                      </p:cBhvr>
                                      <p:tavLst>
                                        <p:tav tm="0">
                                          <p:val>
                                            <p:fltVal val="360"/>
                                          </p:val>
                                        </p:tav>
                                        <p:tav tm="100000">
                                          <p:val>
                                            <p:fltVal val="0"/>
                                          </p:val>
                                        </p:tav>
                                      </p:tavLst>
                                    </p:anim>
                                    <p:animEffect transition="in" filter="fade">
                                      <p:cBhvr>
                                        <p:cTn id="25" dur="500"/>
                                        <p:tgtEl>
                                          <p:spTgt spid="15"/>
                                        </p:tgtEl>
                                      </p:cBhvr>
                                    </p:animEffect>
                                  </p:childTnLst>
                                </p:cTn>
                              </p:par>
                              <p:par>
                                <p:cTn id="26" presetID="49" presetClass="entr" presetSubtype="0" decel="10000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300" fill="hold"/>
                                        <p:tgtEl>
                                          <p:spTgt spid="14"/>
                                        </p:tgtEl>
                                        <p:attrNameLst>
                                          <p:attrName>ppt_w</p:attrName>
                                        </p:attrNameLst>
                                      </p:cBhvr>
                                      <p:tavLst>
                                        <p:tav tm="0">
                                          <p:val>
                                            <p:fltVal val="0"/>
                                          </p:val>
                                        </p:tav>
                                        <p:tav tm="100000">
                                          <p:val>
                                            <p:strVal val="#ppt_w"/>
                                          </p:val>
                                        </p:tav>
                                      </p:tavLst>
                                    </p:anim>
                                    <p:anim calcmode="lin" valueType="num">
                                      <p:cBhvr>
                                        <p:cTn id="29" dur="300" fill="hold"/>
                                        <p:tgtEl>
                                          <p:spTgt spid="14"/>
                                        </p:tgtEl>
                                        <p:attrNameLst>
                                          <p:attrName>ppt_h</p:attrName>
                                        </p:attrNameLst>
                                      </p:cBhvr>
                                      <p:tavLst>
                                        <p:tav tm="0">
                                          <p:val>
                                            <p:fltVal val="0"/>
                                          </p:val>
                                        </p:tav>
                                        <p:tav tm="100000">
                                          <p:val>
                                            <p:strVal val="#ppt_h"/>
                                          </p:val>
                                        </p:tav>
                                      </p:tavLst>
                                    </p:anim>
                                    <p:anim calcmode="lin" valueType="num">
                                      <p:cBhvr>
                                        <p:cTn id="30" dur="300" fill="hold"/>
                                        <p:tgtEl>
                                          <p:spTgt spid="14"/>
                                        </p:tgtEl>
                                        <p:attrNameLst>
                                          <p:attrName>style.rotation</p:attrName>
                                        </p:attrNameLst>
                                      </p:cBhvr>
                                      <p:tavLst>
                                        <p:tav tm="0">
                                          <p:val>
                                            <p:fltVal val="360"/>
                                          </p:val>
                                        </p:tav>
                                        <p:tav tm="100000">
                                          <p:val>
                                            <p:fltVal val="0"/>
                                          </p:val>
                                        </p:tav>
                                      </p:tavLst>
                                    </p:anim>
                                    <p:animEffect transition="in" filter="fade">
                                      <p:cBhvr>
                                        <p:cTn id="31" dur="300"/>
                                        <p:tgtEl>
                                          <p:spTgt spid="14"/>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 calcmode="lin" valueType="num">
                                      <p:cBhvr>
                                        <p:cTn id="36" dur="500" fill="hold"/>
                                        <p:tgtEl>
                                          <p:spTgt spid="18"/>
                                        </p:tgtEl>
                                        <p:attrNameLst>
                                          <p:attrName>style.rotation</p:attrName>
                                        </p:attrNameLst>
                                      </p:cBhvr>
                                      <p:tavLst>
                                        <p:tav tm="0">
                                          <p:val>
                                            <p:fltVal val="360"/>
                                          </p:val>
                                        </p:tav>
                                        <p:tav tm="100000">
                                          <p:val>
                                            <p:fltVal val="0"/>
                                          </p:val>
                                        </p:tav>
                                      </p:tavLst>
                                    </p:anim>
                                    <p:animEffect transition="in" filter="fade">
                                      <p:cBhvr>
                                        <p:cTn id="37" dur="500"/>
                                        <p:tgtEl>
                                          <p:spTgt spid="18"/>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300" fill="hold"/>
                                        <p:tgtEl>
                                          <p:spTgt spid="16"/>
                                        </p:tgtEl>
                                        <p:attrNameLst>
                                          <p:attrName>ppt_w</p:attrName>
                                        </p:attrNameLst>
                                      </p:cBhvr>
                                      <p:tavLst>
                                        <p:tav tm="0">
                                          <p:val>
                                            <p:fltVal val="0"/>
                                          </p:val>
                                        </p:tav>
                                        <p:tav tm="100000">
                                          <p:val>
                                            <p:strVal val="#ppt_w"/>
                                          </p:val>
                                        </p:tav>
                                      </p:tavLst>
                                    </p:anim>
                                    <p:anim calcmode="lin" valueType="num">
                                      <p:cBhvr>
                                        <p:cTn id="41" dur="300" fill="hold"/>
                                        <p:tgtEl>
                                          <p:spTgt spid="16"/>
                                        </p:tgtEl>
                                        <p:attrNameLst>
                                          <p:attrName>ppt_h</p:attrName>
                                        </p:attrNameLst>
                                      </p:cBhvr>
                                      <p:tavLst>
                                        <p:tav tm="0">
                                          <p:val>
                                            <p:fltVal val="0"/>
                                          </p:val>
                                        </p:tav>
                                        <p:tav tm="100000">
                                          <p:val>
                                            <p:strVal val="#ppt_h"/>
                                          </p:val>
                                        </p:tav>
                                      </p:tavLst>
                                    </p:anim>
                                    <p:anim calcmode="lin" valueType="num">
                                      <p:cBhvr>
                                        <p:cTn id="42" dur="300" fill="hold"/>
                                        <p:tgtEl>
                                          <p:spTgt spid="16"/>
                                        </p:tgtEl>
                                        <p:attrNameLst>
                                          <p:attrName>style.rotation</p:attrName>
                                        </p:attrNameLst>
                                      </p:cBhvr>
                                      <p:tavLst>
                                        <p:tav tm="0">
                                          <p:val>
                                            <p:fltVal val="360"/>
                                          </p:val>
                                        </p:tav>
                                        <p:tav tm="100000">
                                          <p:val>
                                            <p:fltVal val="0"/>
                                          </p:val>
                                        </p:tav>
                                      </p:tavLst>
                                    </p:anim>
                                    <p:animEffect transition="in" filter="fade">
                                      <p:cBhvr>
                                        <p:cTn id="43" dur="300"/>
                                        <p:tgtEl>
                                          <p:spTgt spid="1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 calcmode="lin" valueType="num">
                                      <p:cBhvr>
                                        <p:cTn id="48" dur="500" fill="hold"/>
                                        <p:tgtEl>
                                          <p:spTgt spid="31"/>
                                        </p:tgtEl>
                                        <p:attrNameLst>
                                          <p:attrName>style.rotation</p:attrName>
                                        </p:attrNameLst>
                                      </p:cBhvr>
                                      <p:tavLst>
                                        <p:tav tm="0">
                                          <p:val>
                                            <p:fltVal val="360"/>
                                          </p:val>
                                        </p:tav>
                                        <p:tav tm="100000">
                                          <p:val>
                                            <p:fltVal val="0"/>
                                          </p:val>
                                        </p:tav>
                                      </p:tavLst>
                                    </p:anim>
                                    <p:animEffect transition="in" filter="fade">
                                      <p:cBhvr>
                                        <p:cTn id="49" dur="500"/>
                                        <p:tgtEl>
                                          <p:spTgt spid="31"/>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300" fill="hold"/>
                                        <p:tgtEl>
                                          <p:spTgt spid="30"/>
                                        </p:tgtEl>
                                        <p:attrNameLst>
                                          <p:attrName>ppt_w</p:attrName>
                                        </p:attrNameLst>
                                      </p:cBhvr>
                                      <p:tavLst>
                                        <p:tav tm="0">
                                          <p:val>
                                            <p:fltVal val="0"/>
                                          </p:val>
                                        </p:tav>
                                        <p:tav tm="100000">
                                          <p:val>
                                            <p:strVal val="#ppt_w"/>
                                          </p:val>
                                        </p:tav>
                                      </p:tavLst>
                                    </p:anim>
                                    <p:anim calcmode="lin" valueType="num">
                                      <p:cBhvr>
                                        <p:cTn id="53" dur="300" fill="hold"/>
                                        <p:tgtEl>
                                          <p:spTgt spid="30"/>
                                        </p:tgtEl>
                                        <p:attrNameLst>
                                          <p:attrName>ppt_h</p:attrName>
                                        </p:attrNameLst>
                                      </p:cBhvr>
                                      <p:tavLst>
                                        <p:tav tm="0">
                                          <p:val>
                                            <p:fltVal val="0"/>
                                          </p:val>
                                        </p:tav>
                                        <p:tav tm="100000">
                                          <p:val>
                                            <p:strVal val="#ppt_h"/>
                                          </p:val>
                                        </p:tav>
                                      </p:tavLst>
                                    </p:anim>
                                    <p:anim calcmode="lin" valueType="num">
                                      <p:cBhvr>
                                        <p:cTn id="54" dur="300" fill="hold"/>
                                        <p:tgtEl>
                                          <p:spTgt spid="30"/>
                                        </p:tgtEl>
                                        <p:attrNameLst>
                                          <p:attrName>style.rotation</p:attrName>
                                        </p:attrNameLst>
                                      </p:cBhvr>
                                      <p:tavLst>
                                        <p:tav tm="0">
                                          <p:val>
                                            <p:fltVal val="360"/>
                                          </p:val>
                                        </p:tav>
                                        <p:tav tm="100000">
                                          <p:val>
                                            <p:fltVal val="0"/>
                                          </p:val>
                                        </p:tav>
                                      </p:tavLst>
                                    </p:anim>
                                    <p:animEffect transition="in" filter="fade">
                                      <p:cBhvr>
                                        <p:cTn id="55" dur="300"/>
                                        <p:tgtEl>
                                          <p:spTgt spid="30"/>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anim calcmode="lin" valueType="num">
                                      <p:cBhvr>
                                        <p:cTn id="60" dur="500" fill="hold"/>
                                        <p:tgtEl>
                                          <p:spTgt spid="36"/>
                                        </p:tgtEl>
                                        <p:attrNameLst>
                                          <p:attrName>style.rotation</p:attrName>
                                        </p:attrNameLst>
                                      </p:cBhvr>
                                      <p:tavLst>
                                        <p:tav tm="0">
                                          <p:val>
                                            <p:fltVal val="360"/>
                                          </p:val>
                                        </p:tav>
                                        <p:tav tm="100000">
                                          <p:val>
                                            <p:fltVal val="0"/>
                                          </p:val>
                                        </p:tav>
                                      </p:tavLst>
                                    </p:anim>
                                    <p:animEffect transition="in" filter="fade">
                                      <p:cBhvr>
                                        <p:cTn id="61" dur="500"/>
                                        <p:tgtEl>
                                          <p:spTgt spid="36"/>
                                        </p:tgtEl>
                                      </p:cBhvr>
                                    </p:animEffect>
                                  </p:childTnLst>
                                </p:cTn>
                              </p:par>
                              <p:par>
                                <p:cTn id="62" presetID="49" presetClass="entr" presetSubtype="0" decel="10000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300" fill="hold"/>
                                        <p:tgtEl>
                                          <p:spTgt spid="35"/>
                                        </p:tgtEl>
                                        <p:attrNameLst>
                                          <p:attrName>ppt_w</p:attrName>
                                        </p:attrNameLst>
                                      </p:cBhvr>
                                      <p:tavLst>
                                        <p:tav tm="0">
                                          <p:val>
                                            <p:fltVal val="0"/>
                                          </p:val>
                                        </p:tav>
                                        <p:tav tm="100000">
                                          <p:val>
                                            <p:strVal val="#ppt_w"/>
                                          </p:val>
                                        </p:tav>
                                      </p:tavLst>
                                    </p:anim>
                                    <p:anim calcmode="lin" valueType="num">
                                      <p:cBhvr>
                                        <p:cTn id="65" dur="300" fill="hold"/>
                                        <p:tgtEl>
                                          <p:spTgt spid="35"/>
                                        </p:tgtEl>
                                        <p:attrNameLst>
                                          <p:attrName>ppt_h</p:attrName>
                                        </p:attrNameLst>
                                      </p:cBhvr>
                                      <p:tavLst>
                                        <p:tav tm="0">
                                          <p:val>
                                            <p:fltVal val="0"/>
                                          </p:val>
                                        </p:tav>
                                        <p:tav tm="100000">
                                          <p:val>
                                            <p:strVal val="#ppt_h"/>
                                          </p:val>
                                        </p:tav>
                                      </p:tavLst>
                                    </p:anim>
                                    <p:anim calcmode="lin" valueType="num">
                                      <p:cBhvr>
                                        <p:cTn id="66" dur="300" fill="hold"/>
                                        <p:tgtEl>
                                          <p:spTgt spid="35"/>
                                        </p:tgtEl>
                                        <p:attrNameLst>
                                          <p:attrName>style.rotation</p:attrName>
                                        </p:attrNameLst>
                                      </p:cBhvr>
                                      <p:tavLst>
                                        <p:tav tm="0">
                                          <p:val>
                                            <p:fltVal val="360"/>
                                          </p:val>
                                        </p:tav>
                                        <p:tav tm="100000">
                                          <p:val>
                                            <p:fltVal val="0"/>
                                          </p:val>
                                        </p:tav>
                                      </p:tavLst>
                                    </p:anim>
                                    <p:animEffect transition="in" filter="fade">
                                      <p:cBhvr>
                                        <p:cTn id="67" dur="300"/>
                                        <p:tgtEl>
                                          <p:spTgt spid="35"/>
                                        </p:tgtEl>
                                      </p:cBhvr>
                                    </p:animEffect>
                                  </p:childTnLst>
                                </p:cTn>
                              </p:par>
                              <p:par>
                                <p:cTn id="68" presetID="49" presetClass="entr" presetSubtype="0" decel="100000"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500" fill="hold"/>
                                        <p:tgtEl>
                                          <p:spTgt spid="38"/>
                                        </p:tgtEl>
                                        <p:attrNameLst>
                                          <p:attrName>ppt_w</p:attrName>
                                        </p:attrNameLst>
                                      </p:cBhvr>
                                      <p:tavLst>
                                        <p:tav tm="0">
                                          <p:val>
                                            <p:fltVal val="0"/>
                                          </p:val>
                                        </p:tav>
                                        <p:tav tm="100000">
                                          <p:val>
                                            <p:strVal val="#ppt_w"/>
                                          </p:val>
                                        </p:tav>
                                      </p:tavLst>
                                    </p:anim>
                                    <p:anim calcmode="lin" valueType="num">
                                      <p:cBhvr>
                                        <p:cTn id="71" dur="500" fill="hold"/>
                                        <p:tgtEl>
                                          <p:spTgt spid="38"/>
                                        </p:tgtEl>
                                        <p:attrNameLst>
                                          <p:attrName>ppt_h</p:attrName>
                                        </p:attrNameLst>
                                      </p:cBhvr>
                                      <p:tavLst>
                                        <p:tav tm="0">
                                          <p:val>
                                            <p:fltVal val="0"/>
                                          </p:val>
                                        </p:tav>
                                        <p:tav tm="100000">
                                          <p:val>
                                            <p:strVal val="#ppt_h"/>
                                          </p:val>
                                        </p:tav>
                                      </p:tavLst>
                                    </p:anim>
                                    <p:anim calcmode="lin" valueType="num">
                                      <p:cBhvr>
                                        <p:cTn id="72" dur="500" fill="hold"/>
                                        <p:tgtEl>
                                          <p:spTgt spid="38"/>
                                        </p:tgtEl>
                                        <p:attrNameLst>
                                          <p:attrName>style.rotation</p:attrName>
                                        </p:attrNameLst>
                                      </p:cBhvr>
                                      <p:tavLst>
                                        <p:tav tm="0">
                                          <p:val>
                                            <p:fltVal val="360"/>
                                          </p:val>
                                        </p:tav>
                                        <p:tav tm="100000">
                                          <p:val>
                                            <p:fltVal val="0"/>
                                          </p:val>
                                        </p:tav>
                                      </p:tavLst>
                                    </p:anim>
                                    <p:animEffect transition="in" filter="fade">
                                      <p:cBhvr>
                                        <p:cTn id="73" dur="500"/>
                                        <p:tgtEl>
                                          <p:spTgt spid="38"/>
                                        </p:tgtEl>
                                      </p:cBhvr>
                                    </p:animEffect>
                                  </p:childTnLst>
                                </p:cTn>
                              </p:par>
                              <p:par>
                                <p:cTn id="74" presetID="49" presetClass="entr" presetSubtype="0" decel="10000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p:cTn id="76" dur="300" fill="hold"/>
                                        <p:tgtEl>
                                          <p:spTgt spid="37"/>
                                        </p:tgtEl>
                                        <p:attrNameLst>
                                          <p:attrName>ppt_w</p:attrName>
                                        </p:attrNameLst>
                                      </p:cBhvr>
                                      <p:tavLst>
                                        <p:tav tm="0">
                                          <p:val>
                                            <p:fltVal val="0"/>
                                          </p:val>
                                        </p:tav>
                                        <p:tav tm="100000">
                                          <p:val>
                                            <p:strVal val="#ppt_w"/>
                                          </p:val>
                                        </p:tav>
                                      </p:tavLst>
                                    </p:anim>
                                    <p:anim calcmode="lin" valueType="num">
                                      <p:cBhvr>
                                        <p:cTn id="77" dur="300" fill="hold"/>
                                        <p:tgtEl>
                                          <p:spTgt spid="37"/>
                                        </p:tgtEl>
                                        <p:attrNameLst>
                                          <p:attrName>ppt_h</p:attrName>
                                        </p:attrNameLst>
                                      </p:cBhvr>
                                      <p:tavLst>
                                        <p:tav tm="0">
                                          <p:val>
                                            <p:fltVal val="0"/>
                                          </p:val>
                                        </p:tav>
                                        <p:tav tm="100000">
                                          <p:val>
                                            <p:strVal val="#ppt_h"/>
                                          </p:val>
                                        </p:tav>
                                      </p:tavLst>
                                    </p:anim>
                                    <p:anim calcmode="lin" valueType="num">
                                      <p:cBhvr>
                                        <p:cTn id="78" dur="300" fill="hold"/>
                                        <p:tgtEl>
                                          <p:spTgt spid="37"/>
                                        </p:tgtEl>
                                        <p:attrNameLst>
                                          <p:attrName>style.rotation</p:attrName>
                                        </p:attrNameLst>
                                      </p:cBhvr>
                                      <p:tavLst>
                                        <p:tav tm="0">
                                          <p:val>
                                            <p:fltVal val="360"/>
                                          </p:val>
                                        </p:tav>
                                        <p:tav tm="100000">
                                          <p:val>
                                            <p:fltVal val="0"/>
                                          </p:val>
                                        </p:tav>
                                      </p:tavLst>
                                    </p:anim>
                                    <p:animEffect transition="in" filter="fade">
                                      <p:cBhvr>
                                        <p:cTn id="79" dur="300"/>
                                        <p:tgtEl>
                                          <p:spTgt spid="37"/>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 calcmode="lin" valueType="num">
                                      <p:cBhvr>
                                        <p:cTn id="84" dur="500" fill="hold"/>
                                        <p:tgtEl>
                                          <p:spTgt spid="40"/>
                                        </p:tgtEl>
                                        <p:attrNameLst>
                                          <p:attrName>style.rotation</p:attrName>
                                        </p:attrNameLst>
                                      </p:cBhvr>
                                      <p:tavLst>
                                        <p:tav tm="0">
                                          <p:val>
                                            <p:fltVal val="360"/>
                                          </p:val>
                                        </p:tav>
                                        <p:tav tm="100000">
                                          <p:val>
                                            <p:fltVal val="0"/>
                                          </p:val>
                                        </p:tav>
                                      </p:tavLst>
                                    </p:anim>
                                    <p:animEffect transition="in" filter="fade">
                                      <p:cBhvr>
                                        <p:cTn id="85" dur="500"/>
                                        <p:tgtEl>
                                          <p:spTgt spid="40"/>
                                        </p:tgtEl>
                                      </p:cBhvr>
                                    </p:animEffect>
                                  </p:childTnLst>
                                </p:cTn>
                              </p:par>
                              <p:par>
                                <p:cTn id="86" presetID="49" presetClass="entr" presetSubtype="0" decel="10000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 calcmode="lin" valueType="num">
                                      <p:cBhvr>
                                        <p:cTn id="88" dur="300" fill="hold"/>
                                        <p:tgtEl>
                                          <p:spTgt spid="39"/>
                                        </p:tgtEl>
                                        <p:attrNameLst>
                                          <p:attrName>ppt_w</p:attrName>
                                        </p:attrNameLst>
                                      </p:cBhvr>
                                      <p:tavLst>
                                        <p:tav tm="0">
                                          <p:val>
                                            <p:fltVal val="0"/>
                                          </p:val>
                                        </p:tav>
                                        <p:tav tm="100000">
                                          <p:val>
                                            <p:strVal val="#ppt_w"/>
                                          </p:val>
                                        </p:tav>
                                      </p:tavLst>
                                    </p:anim>
                                    <p:anim calcmode="lin" valueType="num">
                                      <p:cBhvr>
                                        <p:cTn id="89" dur="300" fill="hold"/>
                                        <p:tgtEl>
                                          <p:spTgt spid="39"/>
                                        </p:tgtEl>
                                        <p:attrNameLst>
                                          <p:attrName>ppt_h</p:attrName>
                                        </p:attrNameLst>
                                      </p:cBhvr>
                                      <p:tavLst>
                                        <p:tav tm="0">
                                          <p:val>
                                            <p:fltVal val="0"/>
                                          </p:val>
                                        </p:tav>
                                        <p:tav tm="100000">
                                          <p:val>
                                            <p:strVal val="#ppt_h"/>
                                          </p:val>
                                        </p:tav>
                                      </p:tavLst>
                                    </p:anim>
                                    <p:anim calcmode="lin" valueType="num">
                                      <p:cBhvr>
                                        <p:cTn id="90" dur="300" fill="hold"/>
                                        <p:tgtEl>
                                          <p:spTgt spid="39"/>
                                        </p:tgtEl>
                                        <p:attrNameLst>
                                          <p:attrName>style.rotation</p:attrName>
                                        </p:attrNameLst>
                                      </p:cBhvr>
                                      <p:tavLst>
                                        <p:tav tm="0">
                                          <p:val>
                                            <p:fltVal val="360"/>
                                          </p:val>
                                        </p:tav>
                                        <p:tav tm="100000">
                                          <p:val>
                                            <p:fltVal val="0"/>
                                          </p:val>
                                        </p:tav>
                                      </p:tavLst>
                                    </p:anim>
                                    <p:animEffect transition="in" filter="fade">
                                      <p:cBhvr>
                                        <p:cTn id="91" dur="300"/>
                                        <p:tgtEl>
                                          <p:spTgt spid="39"/>
                                        </p:tgtEl>
                                      </p:cBhvr>
                                    </p:animEffect>
                                  </p:childTnLst>
                                </p:cTn>
                              </p:par>
                            </p:childTnLst>
                          </p:cTn>
                        </p:par>
                        <p:par>
                          <p:cTn id="92" fill="hold">
                            <p:stCondLst>
                              <p:cond delay="1500"/>
                            </p:stCondLst>
                            <p:childTnLst>
                              <p:par>
                                <p:cTn id="93" presetID="16" presetClass="entr" presetSubtype="42" fill="hold" nodeType="after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barn(outHorizontal)">
                                      <p:cBhvr>
                                        <p:cTn id="95" dur="500"/>
                                        <p:tgtEl>
                                          <p:spTgt spid="19"/>
                                        </p:tgtEl>
                                      </p:cBhvr>
                                    </p:animEffect>
                                  </p:childTnLst>
                                </p:cTn>
                              </p:par>
                              <p:par>
                                <p:cTn id="96" presetID="16" presetClass="entr" presetSubtype="37" fill="hold"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outVertical)">
                                      <p:cBhvr>
                                        <p:cTn id="98" dur="500"/>
                                        <p:tgtEl>
                                          <p:spTgt spid="46"/>
                                        </p:tgtEl>
                                      </p:cBhvr>
                                    </p:animEffect>
                                  </p:childTnLst>
                                </p:cTn>
                              </p:par>
                              <p:par>
                                <p:cTn id="99" presetID="16" presetClass="entr" presetSubtype="37" fill="hold" nodeType="with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barn(outVertical)">
                                      <p:cBhvr>
                                        <p:cTn id="101" dur="500"/>
                                        <p:tgtEl>
                                          <p:spTgt spid="42"/>
                                        </p:tgtEl>
                                      </p:cBhvr>
                                    </p:animEffect>
                                  </p:childTnLst>
                                </p:cTn>
                              </p:par>
                            </p:childTnLst>
                          </p:cTn>
                        </p:par>
                        <p:par>
                          <p:cTn id="102" fill="hold">
                            <p:stCondLst>
                              <p:cond delay="2000"/>
                            </p:stCondLst>
                            <p:childTnLst>
                              <p:par>
                                <p:cTn id="103" presetID="22" presetClass="entr" presetSubtype="8" fill="hold" nodeType="afterEffect">
                                  <p:stCondLst>
                                    <p:cond delay="250"/>
                                  </p:stCondLst>
                                  <p:childTnLst>
                                    <p:set>
                                      <p:cBhvr>
                                        <p:cTn id="104" dur="1" fill="hold">
                                          <p:stCondLst>
                                            <p:cond delay="0"/>
                                          </p:stCondLst>
                                        </p:cTn>
                                        <p:tgtEl>
                                          <p:spTgt spid="67"/>
                                        </p:tgtEl>
                                        <p:attrNameLst>
                                          <p:attrName>style.visibility</p:attrName>
                                        </p:attrNameLst>
                                      </p:cBhvr>
                                      <p:to>
                                        <p:strVal val="visible"/>
                                      </p:to>
                                    </p:set>
                                    <p:animEffect transition="in" filter="wipe(left)">
                                      <p:cBhvr>
                                        <p:cTn id="105" dur="500"/>
                                        <p:tgtEl>
                                          <p:spTgt spid="67"/>
                                        </p:tgtEl>
                                      </p:cBhvr>
                                    </p:animEffect>
                                  </p:childTnLst>
                                </p:cTn>
                              </p:par>
                            </p:childTnLst>
                          </p:cTn>
                        </p:par>
                        <p:par>
                          <p:cTn id="106" fill="hold">
                            <p:stCondLst>
                              <p:cond delay="2750"/>
                            </p:stCondLst>
                            <p:childTnLst>
                              <p:par>
                                <p:cTn id="107" presetID="10" presetClass="entr" presetSubtype="0" fill="hold" grpId="0" nodeType="afterEffect">
                                  <p:stCondLst>
                                    <p:cond delay="0"/>
                                  </p:stCondLst>
                                  <p:childTnLst>
                                    <p:set>
                                      <p:cBhvr>
                                        <p:cTn id="108" dur="1" fill="hold">
                                          <p:stCondLst>
                                            <p:cond delay="0"/>
                                          </p:stCondLst>
                                        </p:cTn>
                                        <p:tgtEl>
                                          <p:spTgt spid="54">
                                            <p:txEl>
                                              <p:pRg st="0" end="0"/>
                                            </p:txEl>
                                          </p:spTgt>
                                        </p:tgtEl>
                                        <p:attrNameLst>
                                          <p:attrName>style.visibility</p:attrName>
                                        </p:attrNameLst>
                                      </p:cBhvr>
                                      <p:to>
                                        <p:strVal val="visible"/>
                                      </p:to>
                                    </p:set>
                                    <p:animEffect transition="in" filter="fade">
                                      <p:cBhvr>
                                        <p:cTn id="109" dur="500"/>
                                        <p:tgtEl>
                                          <p:spTgt spid="54">
                                            <p:txEl>
                                              <p:pRg st="0" end="0"/>
                                            </p:tx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5">
                                            <p:txEl>
                                              <p:pRg st="0" end="0"/>
                                            </p:txEl>
                                          </p:spTgt>
                                        </p:tgtEl>
                                        <p:attrNameLst>
                                          <p:attrName>style.visibility</p:attrName>
                                        </p:attrNameLst>
                                      </p:cBhvr>
                                      <p:to>
                                        <p:strVal val="visible"/>
                                      </p:to>
                                    </p:set>
                                    <p:animEffect transition="in" filter="fade">
                                      <p:cBhvr>
                                        <p:cTn id="112" dur="500"/>
                                        <p:tgtEl>
                                          <p:spTgt spid="55">
                                            <p:txEl>
                                              <p:pRg st="0" end="0"/>
                                            </p:txEl>
                                          </p:spTgt>
                                        </p:tgtEl>
                                      </p:cBhvr>
                                    </p:animEffect>
                                  </p:childTnLst>
                                </p:cTn>
                              </p:par>
                            </p:childTnLst>
                          </p:cTn>
                        </p:par>
                        <p:par>
                          <p:cTn id="113" fill="hold">
                            <p:stCondLst>
                              <p:cond delay="3250"/>
                            </p:stCondLst>
                            <p:childTnLst>
                              <p:par>
                                <p:cTn id="114" presetID="22" presetClass="entr" presetSubtype="8" fill="hold" nodeType="afterEffect">
                                  <p:stCondLst>
                                    <p:cond delay="250"/>
                                  </p:stCondLst>
                                  <p:childTnLst>
                                    <p:set>
                                      <p:cBhvr>
                                        <p:cTn id="115" dur="1" fill="hold">
                                          <p:stCondLst>
                                            <p:cond delay="0"/>
                                          </p:stCondLst>
                                        </p:cTn>
                                        <p:tgtEl>
                                          <p:spTgt spid="68"/>
                                        </p:tgtEl>
                                        <p:attrNameLst>
                                          <p:attrName>style.visibility</p:attrName>
                                        </p:attrNameLst>
                                      </p:cBhvr>
                                      <p:to>
                                        <p:strVal val="visible"/>
                                      </p:to>
                                    </p:set>
                                    <p:animEffect transition="in" filter="wipe(left)">
                                      <p:cBhvr>
                                        <p:cTn id="116" dur="500"/>
                                        <p:tgtEl>
                                          <p:spTgt spid="68"/>
                                        </p:tgtEl>
                                      </p:cBhvr>
                                    </p:animEffect>
                                  </p:childTnLst>
                                </p:cTn>
                              </p:par>
                            </p:childTnLst>
                          </p:cTn>
                        </p:par>
                        <p:par>
                          <p:cTn id="117" fill="hold">
                            <p:stCondLst>
                              <p:cond delay="4000"/>
                            </p:stCondLst>
                            <p:childTnLst>
                              <p:par>
                                <p:cTn id="118" presetID="10" presetClass="entr" presetSubtype="0" fill="hold" grpId="0" nodeType="afterEffect">
                                  <p:stCondLst>
                                    <p:cond delay="0"/>
                                  </p:stCondLst>
                                  <p:childTnLst>
                                    <p:set>
                                      <p:cBhvr>
                                        <p:cTn id="119" dur="1" fill="hold">
                                          <p:stCondLst>
                                            <p:cond delay="0"/>
                                          </p:stCondLst>
                                        </p:cTn>
                                        <p:tgtEl>
                                          <p:spTgt spid="56">
                                            <p:txEl>
                                              <p:pRg st="0" end="0"/>
                                            </p:txEl>
                                          </p:spTgt>
                                        </p:tgtEl>
                                        <p:attrNameLst>
                                          <p:attrName>style.visibility</p:attrName>
                                        </p:attrNameLst>
                                      </p:cBhvr>
                                      <p:to>
                                        <p:strVal val="visible"/>
                                      </p:to>
                                    </p:set>
                                    <p:animEffect transition="in" filter="fade">
                                      <p:cBhvr>
                                        <p:cTn id="120" dur="500"/>
                                        <p:tgtEl>
                                          <p:spTgt spid="56">
                                            <p:txEl>
                                              <p:pRg st="0" end="0"/>
                                            </p:txEl>
                                          </p:spTgt>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7">
                                            <p:txEl>
                                              <p:pRg st="0" end="0"/>
                                            </p:txEl>
                                          </p:spTgt>
                                        </p:tgtEl>
                                        <p:attrNameLst>
                                          <p:attrName>style.visibility</p:attrName>
                                        </p:attrNameLst>
                                      </p:cBhvr>
                                      <p:to>
                                        <p:strVal val="visible"/>
                                      </p:to>
                                    </p:set>
                                    <p:animEffect transition="in" filter="fade">
                                      <p:cBhvr>
                                        <p:cTn id="123" dur="500"/>
                                        <p:tgtEl>
                                          <p:spTgt spid="57">
                                            <p:txEl>
                                              <p:pRg st="0" end="0"/>
                                            </p:txEl>
                                          </p:spTgt>
                                        </p:tgtEl>
                                      </p:cBhvr>
                                    </p:animEffect>
                                  </p:childTnLst>
                                </p:cTn>
                              </p:par>
                            </p:childTnLst>
                          </p:cTn>
                        </p:par>
                        <p:par>
                          <p:cTn id="124" fill="hold">
                            <p:stCondLst>
                              <p:cond delay="4500"/>
                            </p:stCondLst>
                            <p:childTnLst>
                              <p:par>
                                <p:cTn id="125" presetID="22" presetClass="entr" presetSubtype="8" fill="hold" nodeType="afterEffect">
                                  <p:stCondLst>
                                    <p:cond delay="250"/>
                                  </p:stCondLst>
                                  <p:childTnLst>
                                    <p:set>
                                      <p:cBhvr>
                                        <p:cTn id="126" dur="1" fill="hold">
                                          <p:stCondLst>
                                            <p:cond delay="0"/>
                                          </p:stCondLst>
                                        </p:cTn>
                                        <p:tgtEl>
                                          <p:spTgt spid="74"/>
                                        </p:tgtEl>
                                        <p:attrNameLst>
                                          <p:attrName>style.visibility</p:attrName>
                                        </p:attrNameLst>
                                      </p:cBhvr>
                                      <p:to>
                                        <p:strVal val="visible"/>
                                      </p:to>
                                    </p:set>
                                    <p:animEffect transition="in" filter="wipe(left)">
                                      <p:cBhvr>
                                        <p:cTn id="127" dur="500"/>
                                        <p:tgtEl>
                                          <p:spTgt spid="74"/>
                                        </p:tgtEl>
                                      </p:cBhvr>
                                    </p:animEffect>
                                  </p:childTnLst>
                                </p:cTn>
                              </p:par>
                            </p:childTnLst>
                          </p:cTn>
                        </p:par>
                        <p:par>
                          <p:cTn id="128" fill="hold">
                            <p:stCondLst>
                              <p:cond delay="5250"/>
                            </p:stCondLst>
                            <p:childTnLst>
                              <p:par>
                                <p:cTn id="129" presetID="10" presetClass="entr" presetSubtype="0" fill="hold" grpId="0" nodeType="afterEffect">
                                  <p:stCondLst>
                                    <p:cond delay="0"/>
                                  </p:stCondLst>
                                  <p:childTnLst>
                                    <p:set>
                                      <p:cBhvr>
                                        <p:cTn id="130" dur="1" fill="hold">
                                          <p:stCondLst>
                                            <p:cond delay="0"/>
                                          </p:stCondLst>
                                        </p:cTn>
                                        <p:tgtEl>
                                          <p:spTgt spid="58">
                                            <p:txEl>
                                              <p:pRg st="0" end="0"/>
                                            </p:txEl>
                                          </p:spTgt>
                                        </p:tgtEl>
                                        <p:attrNameLst>
                                          <p:attrName>style.visibility</p:attrName>
                                        </p:attrNameLst>
                                      </p:cBhvr>
                                      <p:to>
                                        <p:strVal val="visible"/>
                                      </p:to>
                                    </p:set>
                                    <p:animEffect transition="in" filter="fade">
                                      <p:cBhvr>
                                        <p:cTn id="131" dur="500"/>
                                        <p:tgtEl>
                                          <p:spTgt spid="58">
                                            <p:txEl>
                                              <p:pRg st="0" end="0"/>
                                            </p:txEl>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59">
                                            <p:txEl>
                                              <p:pRg st="0" end="0"/>
                                            </p:txEl>
                                          </p:spTgt>
                                        </p:tgtEl>
                                        <p:attrNameLst>
                                          <p:attrName>style.visibility</p:attrName>
                                        </p:attrNameLst>
                                      </p:cBhvr>
                                      <p:to>
                                        <p:strVal val="visible"/>
                                      </p:to>
                                    </p:set>
                                    <p:animEffect transition="in" filter="fade">
                                      <p:cBhvr>
                                        <p:cTn id="134" dur="500"/>
                                        <p:tgtEl>
                                          <p:spTgt spid="59">
                                            <p:txEl>
                                              <p:pRg st="0" end="0"/>
                                            </p:txEl>
                                          </p:spTgt>
                                        </p:tgtEl>
                                      </p:cBhvr>
                                    </p:animEffect>
                                  </p:childTnLst>
                                </p:cTn>
                              </p:par>
                            </p:childTnLst>
                          </p:cTn>
                        </p:par>
                        <p:par>
                          <p:cTn id="135" fill="hold">
                            <p:stCondLst>
                              <p:cond delay="5750"/>
                            </p:stCondLst>
                            <p:childTnLst>
                              <p:par>
                                <p:cTn id="136" presetID="22" presetClass="entr" presetSubtype="2" fill="hold" nodeType="afterEffect">
                                  <p:stCondLst>
                                    <p:cond delay="250"/>
                                  </p:stCondLst>
                                  <p:childTnLst>
                                    <p:set>
                                      <p:cBhvr>
                                        <p:cTn id="137" dur="1" fill="hold">
                                          <p:stCondLst>
                                            <p:cond delay="0"/>
                                          </p:stCondLst>
                                        </p:cTn>
                                        <p:tgtEl>
                                          <p:spTgt spid="71"/>
                                        </p:tgtEl>
                                        <p:attrNameLst>
                                          <p:attrName>style.visibility</p:attrName>
                                        </p:attrNameLst>
                                      </p:cBhvr>
                                      <p:to>
                                        <p:strVal val="visible"/>
                                      </p:to>
                                    </p:set>
                                    <p:animEffect transition="in" filter="wipe(right)">
                                      <p:cBhvr>
                                        <p:cTn id="138" dur="500"/>
                                        <p:tgtEl>
                                          <p:spTgt spid="71"/>
                                        </p:tgtEl>
                                      </p:cBhvr>
                                    </p:animEffect>
                                  </p:childTnLst>
                                </p:cTn>
                              </p:par>
                            </p:childTnLst>
                          </p:cTn>
                        </p:par>
                        <p:par>
                          <p:cTn id="139" fill="hold">
                            <p:stCondLst>
                              <p:cond delay="6500"/>
                            </p:stCondLst>
                            <p:childTnLst>
                              <p:par>
                                <p:cTn id="140" presetID="10" presetClass="entr" presetSubtype="0" fill="hold" grpId="0" nodeType="afterEffect">
                                  <p:stCondLst>
                                    <p:cond delay="0"/>
                                  </p:stCondLst>
                                  <p:childTnLst>
                                    <p:set>
                                      <p:cBhvr>
                                        <p:cTn id="141" dur="1" fill="hold">
                                          <p:stCondLst>
                                            <p:cond delay="0"/>
                                          </p:stCondLst>
                                        </p:cTn>
                                        <p:tgtEl>
                                          <p:spTgt spid="60">
                                            <p:txEl>
                                              <p:pRg st="0" end="0"/>
                                            </p:txEl>
                                          </p:spTgt>
                                        </p:tgtEl>
                                        <p:attrNameLst>
                                          <p:attrName>style.visibility</p:attrName>
                                        </p:attrNameLst>
                                      </p:cBhvr>
                                      <p:to>
                                        <p:strVal val="visible"/>
                                      </p:to>
                                    </p:set>
                                    <p:animEffect transition="in" filter="fade">
                                      <p:cBhvr>
                                        <p:cTn id="142" dur="500"/>
                                        <p:tgtEl>
                                          <p:spTgt spid="60">
                                            <p:txEl>
                                              <p:pRg st="0" end="0"/>
                                            </p:txEl>
                                          </p:spTgt>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61">
                                            <p:txEl>
                                              <p:pRg st="0" end="0"/>
                                            </p:txEl>
                                          </p:spTgt>
                                        </p:tgtEl>
                                        <p:attrNameLst>
                                          <p:attrName>style.visibility</p:attrName>
                                        </p:attrNameLst>
                                      </p:cBhvr>
                                      <p:to>
                                        <p:strVal val="visible"/>
                                      </p:to>
                                    </p:set>
                                    <p:animEffect transition="in" filter="fade">
                                      <p:cBhvr>
                                        <p:cTn id="145" dur="500"/>
                                        <p:tgtEl>
                                          <p:spTgt spid="61">
                                            <p:txEl>
                                              <p:pRg st="0" end="0"/>
                                            </p:txEl>
                                          </p:spTgt>
                                        </p:tgtEl>
                                      </p:cBhvr>
                                    </p:animEffect>
                                  </p:childTnLst>
                                </p:cTn>
                              </p:par>
                            </p:childTnLst>
                          </p:cTn>
                        </p:par>
                        <p:par>
                          <p:cTn id="146" fill="hold">
                            <p:stCondLst>
                              <p:cond delay="7000"/>
                            </p:stCondLst>
                            <p:childTnLst>
                              <p:par>
                                <p:cTn id="147" presetID="22" presetClass="entr" presetSubtype="2" fill="hold" nodeType="afterEffect">
                                  <p:stCondLst>
                                    <p:cond delay="250"/>
                                  </p:stCondLst>
                                  <p:childTnLst>
                                    <p:set>
                                      <p:cBhvr>
                                        <p:cTn id="148" dur="1" fill="hold">
                                          <p:stCondLst>
                                            <p:cond delay="0"/>
                                          </p:stCondLst>
                                        </p:cTn>
                                        <p:tgtEl>
                                          <p:spTgt spid="77"/>
                                        </p:tgtEl>
                                        <p:attrNameLst>
                                          <p:attrName>style.visibility</p:attrName>
                                        </p:attrNameLst>
                                      </p:cBhvr>
                                      <p:to>
                                        <p:strVal val="visible"/>
                                      </p:to>
                                    </p:set>
                                    <p:animEffect transition="in" filter="wipe(right)">
                                      <p:cBhvr>
                                        <p:cTn id="149" dur="500"/>
                                        <p:tgtEl>
                                          <p:spTgt spid="77"/>
                                        </p:tgtEl>
                                      </p:cBhvr>
                                    </p:animEffect>
                                  </p:childTnLst>
                                </p:cTn>
                              </p:par>
                            </p:childTnLst>
                          </p:cTn>
                        </p:par>
                        <p:par>
                          <p:cTn id="150" fill="hold">
                            <p:stCondLst>
                              <p:cond delay="7750"/>
                            </p:stCondLst>
                            <p:childTnLst>
                              <p:par>
                                <p:cTn id="151" presetID="10" presetClass="entr" presetSubtype="0" fill="hold" grpId="0" nodeType="afterEffect">
                                  <p:stCondLst>
                                    <p:cond delay="0"/>
                                  </p:stCondLst>
                                  <p:childTnLst>
                                    <p:set>
                                      <p:cBhvr>
                                        <p:cTn id="152" dur="1" fill="hold">
                                          <p:stCondLst>
                                            <p:cond delay="0"/>
                                          </p:stCondLst>
                                        </p:cTn>
                                        <p:tgtEl>
                                          <p:spTgt spid="62">
                                            <p:txEl>
                                              <p:pRg st="0" end="0"/>
                                            </p:txEl>
                                          </p:spTgt>
                                        </p:tgtEl>
                                        <p:attrNameLst>
                                          <p:attrName>style.visibility</p:attrName>
                                        </p:attrNameLst>
                                      </p:cBhvr>
                                      <p:to>
                                        <p:strVal val="visible"/>
                                      </p:to>
                                    </p:set>
                                    <p:animEffect transition="in" filter="fade">
                                      <p:cBhvr>
                                        <p:cTn id="153" dur="500"/>
                                        <p:tgtEl>
                                          <p:spTgt spid="62">
                                            <p:txEl>
                                              <p:pRg st="0" end="0"/>
                                            </p:txEl>
                                          </p:spTgt>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63">
                                            <p:txEl>
                                              <p:pRg st="0" end="0"/>
                                            </p:txEl>
                                          </p:spTgt>
                                        </p:tgtEl>
                                        <p:attrNameLst>
                                          <p:attrName>style.visibility</p:attrName>
                                        </p:attrNameLst>
                                      </p:cBhvr>
                                      <p:to>
                                        <p:strVal val="visible"/>
                                      </p:to>
                                    </p:set>
                                    <p:animEffect transition="in" filter="fade">
                                      <p:cBhvr>
                                        <p:cTn id="156" dur="500"/>
                                        <p:tgtEl>
                                          <p:spTgt spid="63">
                                            <p:txEl>
                                              <p:pRg st="0" end="0"/>
                                            </p:txEl>
                                          </p:spTgt>
                                        </p:tgtEl>
                                      </p:cBhvr>
                                    </p:animEffect>
                                  </p:childTnLst>
                                </p:cTn>
                              </p:par>
                            </p:childTnLst>
                          </p:cTn>
                        </p:par>
                        <p:par>
                          <p:cTn id="157" fill="hold">
                            <p:stCondLst>
                              <p:cond delay="8250"/>
                            </p:stCondLst>
                            <p:childTnLst>
                              <p:par>
                                <p:cTn id="158" presetID="22" presetClass="entr" presetSubtype="2" fill="hold" nodeType="afterEffect">
                                  <p:stCondLst>
                                    <p:cond delay="250"/>
                                  </p:stCondLst>
                                  <p:childTnLst>
                                    <p:set>
                                      <p:cBhvr>
                                        <p:cTn id="159" dur="1" fill="hold">
                                          <p:stCondLst>
                                            <p:cond delay="0"/>
                                          </p:stCondLst>
                                        </p:cTn>
                                        <p:tgtEl>
                                          <p:spTgt spid="80"/>
                                        </p:tgtEl>
                                        <p:attrNameLst>
                                          <p:attrName>style.visibility</p:attrName>
                                        </p:attrNameLst>
                                      </p:cBhvr>
                                      <p:to>
                                        <p:strVal val="visible"/>
                                      </p:to>
                                    </p:set>
                                    <p:animEffect transition="in" filter="wipe(right)">
                                      <p:cBhvr>
                                        <p:cTn id="160" dur="500"/>
                                        <p:tgtEl>
                                          <p:spTgt spid="80"/>
                                        </p:tgtEl>
                                      </p:cBhvr>
                                    </p:animEffect>
                                  </p:childTnLst>
                                </p:cTn>
                              </p:par>
                            </p:childTnLst>
                          </p:cTn>
                        </p:par>
                        <p:par>
                          <p:cTn id="161" fill="hold">
                            <p:stCondLst>
                              <p:cond delay="9000"/>
                            </p:stCondLst>
                            <p:childTnLst>
                              <p:par>
                                <p:cTn id="162" presetID="10" presetClass="entr" presetSubtype="0" fill="hold" grpId="0" nodeType="afterEffect">
                                  <p:stCondLst>
                                    <p:cond delay="0"/>
                                  </p:stCondLst>
                                  <p:childTnLst>
                                    <p:set>
                                      <p:cBhvr>
                                        <p:cTn id="163" dur="1" fill="hold">
                                          <p:stCondLst>
                                            <p:cond delay="0"/>
                                          </p:stCondLst>
                                        </p:cTn>
                                        <p:tgtEl>
                                          <p:spTgt spid="64">
                                            <p:txEl>
                                              <p:pRg st="0" end="0"/>
                                            </p:txEl>
                                          </p:spTgt>
                                        </p:tgtEl>
                                        <p:attrNameLst>
                                          <p:attrName>style.visibility</p:attrName>
                                        </p:attrNameLst>
                                      </p:cBhvr>
                                      <p:to>
                                        <p:strVal val="visible"/>
                                      </p:to>
                                    </p:set>
                                    <p:animEffect transition="in" filter="fade">
                                      <p:cBhvr>
                                        <p:cTn id="164" dur="500"/>
                                        <p:tgtEl>
                                          <p:spTgt spid="64">
                                            <p:txEl>
                                              <p:pRg st="0" end="0"/>
                                            </p:txEl>
                                          </p:spTgt>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65">
                                            <p:txEl>
                                              <p:pRg st="0" end="0"/>
                                            </p:txEl>
                                          </p:spTgt>
                                        </p:tgtEl>
                                        <p:attrNameLst>
                                          <p:attrName>style.visibility</p:attrName>
                                        </p:attrNameLst>
                                      </p:cBhvr>
                                      <p:to>
                                        <p:strVal val="visible"/>
                                      </p:to>
                                    </p:set>
                                    <p:animEffect transition="in" filter="fade">
                                      <p:cBhvr>
                                        <p:cTn id="167"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P spid="15" grpId="0"/>
      <p:bldP spid="16" grpId="0" animBg="1"/>
      <p:bldP spid="18" grpId="0"/>
      <p:bldP spid="30" grpId="0" animBg="1"/>
      <p:bldP spid="31" grpId="0"/>
      <p:bldP spid="35" grpId="0" animBg="1"/>
      <p:bldP spid="36" grpId="0"/>
      <p:bldP spid="37" grpId="0" animBg="1"/>
      <p:bldP spid="38" grpId="0"/>
      <p:bldP spid="39" grpId="0" animBg="1"/>
      <p:bldP spid="40" grpId="0"/>
      <p:bldP spid="10" grpId="0" animBg="1"/>
      <p:bldP spid="12" grpId="0" build="p">
        <p:tmplLst>
          <p:tmpl lvl="1">
            <p:tnLst>
              <p:par>
                <p:cTn presetID="53" presetClass="entr" presetSubtype="16"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P spid="54" grpId="0" build="p">
        <p:tmplLst>
          <p:tmpl lvl="1">
            <p:tnLst>
              <p:par>
                <p:cTn presetID="10" presetClass="entr" presetSubtype="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build="p">
        <p:tmplLst>
          <p:tmpl lvl="1">
            <p:tnLst>
              <p:par>
                <p:cTn presetID="10" presetClass="entr" presetSubtype="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10" presetClass="entr" presetSubtype="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3" grpId="0" build="p">
        <p:tmplLst>
          <p:tmpl lvl="1">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10"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1 Column - No Cap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DABF680D-C43D-4B95-822F-7A0BA0031368}"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2" name="環状矢印 11"/>
          <p:cNvSpPr/>
          <p:nvPr userDrawn="1"/>
        </p:nvSpPr>
        <p:spPr>
          <a:xfrm>
            <a:off x="4091181" y="1881135"/>
            <a:ext cx="3936779" cy="3936437"/>
          </a:xfrm>
          <a:prstGeom prst="circularArrow">
            <a:avLst>
              <a:gd name="adj1" fmla="val 7904"/>
              <a:gd name="adj2" fmla="val 1116539"/>
              <a:gd name="adj3" fmla="val 15192833"/>
              <a:gd name="adj4" fmla="val 10800000"/>
              <a:gd name="adj5" fmla="val 11694"/>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60570" tIns="30285" rIns="60570" bIns="30285" rtlCol="0" anchor="ctr"/>
          <a:lstStyle/>
          <a:p>
            <a:pPr algn="ctr" defTabSz="1081479"/>
            <a:endParaRPr lang="en-US" sz="2100">
              <a:solidFill>
                <a:srgbClr val="FFFFFF"/>
              </a:solidFill>
            </a:endParaRPr>
          </a:p>
        </p:txBody>
      </p:sp>
      <p:sp>
        <p:nvSpPr>
          <p:cNvPr id="14" name="環状矢印 13"/>
          <p:cNvSpPr/>
          <p:nvPr userDrawn="1"/>
        </p:nvSpPr>
        <p:spPr>
          <a:xfrm rot="5400000">
            <a:off x="4127789" y="1832446"/>
            <a:ext cx="3936437" cy="3936779"/>
          </a:xfrm>
          <a:prstGeom prst="circularArrow">
            <a:avLst>
              <a:gd name="adj1" fmla="val 7904"/>
              <a:gd name="adj2" fmla="val 1116539"/>
              <a:gd name="adj3" fmla="val 15192833"/>
              <a:gd name="adj4" fmla="val 10800000"/>
              <a:gd name="adj5" fmla="val 11694"/>
            </a:avLst>
          </a:prstGeom>
          <a:solidFill>
            <a:srgbClr val="FFFFFF">
              <a:alpha val="2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60570" tIns="30285" rIns="60570" bIns="30285" rtlCol="0" anchor="ctr"/>
          <a:lstStyle/>
          <a:p>
            <a:pPr algn="ctr" defTabSz="1081479"/>
            <a:endParaRPr lang="en-US" sz="2100">
              <a:solidFill>
                <a:srgbClr val="FFFFFF"/>
              </a:solidFill>
            </a:endParaRPr>
          </a:p>
        </p:txBody>
      </p:sp>
      <p:sp>
        <p:nvSpPr>
          <p:cNvPr id="15" name="環状矢印 14"/>
          <p:cNvSpPr/>
          <p:nvPr userDrawn="1"/>
        </p:nvSpPr>
        <p:spPr>
          <a:xfrm rot="10800000">
            <a:off x="4187678" y="1892835"/>
            <a:ext cx="3936779" cy="3936437"/>
          </a:xfrm>
          <a:prstGeom prst="circularArrow">
            <a:avLst>
              <a:gd name="adj1" fmla="val 7904"/>
              <a:gd name="adj2" fmla="val 1116539"/>
              <a:gd name="adj3" fmla="val 15192833"/>
              <a:gd name="adj4" fmla="val 10800000"/>
              <a:gd name="adj5" fmla="val 11694"/>
            </a:avLst>
          </a:prstGeom>
          <a:solidFill>
            <a:srgbClr val="FFFFFF">
              <a:alpha val="3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60570" tIns="30285" rIns="60570" bIns="30285" rtlCol="0" anchor="ctr"/>
          <a:lstStyle/>
          <a:p>
            <a:pPr algn="ctr" defTabSz="1081479"/>
            <a:endParaRPr lang="en-US" sz="2100">
              <a:solidFill>
                <a:srgbClr val="FFFFFF"/>
              </a:solidFill>
            </a:endParaRPr>
          </a:p>
        </p:txBody>
      </p:sp>
      <p:sp>
        <p:nvSpPr>
          <p:cNvPr id="16" name="環状矢印 15"/>
          <p:cNvSpPr/>
          <p:nvPr userDrawn="1"/>
        </p:nvSpPr>
        <p:spPr>
          <a:xfrm rot="16200000">
            <a:off x="4127789" y="1940670"/>
            <a:ext cx="3936437" cy="3936779"/>
          </a:xfrm>
          <a:prstGeom prst="circularArrow">
            <a:avLst>
              <a:gd name="adj1" fmla="val 7904"/>
              <a:gd name="adj2" fmla="val 1116539"/>
              <a:gd name="adj3" fmla="val 15192833"/>
              <a:gd name="adj4" fmla="val 10800000"/>
              <a:gd name="adj5" fmla="val 11694"/>
            </a:avLst>
          </a:prstGeom>
          <a:solidFill>
            <a:srgbClr val="FFFFFF">
              <a:alpha val="4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60570" tIns="30285" rIns="60570" bIns="30285" rtlCol="0" anchor="ctr"/>
          <a:lstStyle/>
          <a:p>
            <a:pPr algn="ctr" defTabSz="1081479"/>
            <a:endParaRPr lang="en-US" sz="2100">
              <a:solidFill>
                <a:srgbClr val="FFFFFF"/>
              </a:solidFill>
            </a:endParaRPr>
          </a:p>
        </p:txBody>
      </p:sp>
      <p:sp>
        <p:nvSpPr>
          <p:cNvPr id="18" name="テキスト プレースホルダー 11"/>
          <p:cNvSpPr>
            <a:spLocks noGrp="1"/>
          </p:cNvSpPr>
          <p:nvPr userDrawn="1">
            <p:ph type="body" sz="quarter" idx="14" hasCustomPrompt="1"/>
          </p:nvPr>
        </p:nvSpPr>
        <p:spPr>
          <a:xfrm>
            <a:off x="670927" y="1809106"/>
            <a:ext cx="3327848"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9" name="テキスト プレースホルダー 11"/>
          <p:cNvSpPr>
            <a:spLocks noGrp="1"/>
          </p:cNvSpPr>
          <p:nvPr userDrawn="1">
            <p:ph type="body" sz="quarter" idx="15" hasCustomPrompt="1"/>
          </p:nvPr>
        </p:nvSpPr>
        <p:spPr>
          <a:xfrm>
            <a:off x="670927" y="2240930"/>
            <a:ext cx="3327848" cy="1177721"/>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9" name="正方形/長方形 8"/>
          <p:cNvSpPr/>
          <p:nvPr userDrawn="1"/>
        </p:nvSpPr>
        <p:spPr>
          <a:xfrm>
            <a:off x="574926" y="1688596"/>
            <a:ext cx="3504693" cy="183641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60570" tIns="30285" rIns="60570" bIns="30285" rtlCol="0" anchor="ctr"/>
          <a:lstStyle/>
          <a:p>
            <a:pPr algn="ctr" defTabSz="1081479"/>
            <a:endParaRPr lang="en-US" sz="2100">
              <a:solidFill>
                <a:srgbClr val="FFFFFF"/>
              </a:solidFill>
            </a:endParaRPr>
          </a:p>
        </p:txBody>
      </p:sp>
      <p:cxnSp>
        <p:nvCxnSpPr>
          <p:cNvPr id="20" name="直線コネクタ 66"/>
          <p:cNvCxnSpPr>
            <a:stCxn id="44" idx="1"/>
            <a:endCxn id="9" idx="3"/>
          </p:cNvCxnSpPr>
          <p:nvPr userDrawn="1"/>
        </p:nvCxnSpPr>
        <p:spPr>
          <a:xfrm rot="10800000">
            <a:off x="4079657" y="2606803"/>
            <a:ext cx="552109" cy="306140"/>
          </a:xfrm>
          <a:prstGeom prst="bentConnector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24" name="テキスト プレースホルダー 11"/>
          <p:cNvSpPr>
            <a:spLocks noGrp="1"/>
          </p:cNvSpPr>
          <p:nvPr>
            <p:ph type="body" sz="quarter" idx="19" hasCustomPrompt="1"/>
          </p:nvPr>
        </p:nvSpPr>
        <p:spPr>
          <a:xfrm>
            <a:off x="8208418" y="1786692"/>
            <a:ext cx="3327848"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25" name="テキスト プレースホルダー 11"/>
          <p:cNvSpPr>
            <a:spLocks noGrp="1"/>
          </p:cNvSpPr>
          <p:nvPr>
            <p:ph type="body" sz="quarter" idx="20" hasCustomPrompt="1"/>
          </p:nvPr>
        </p:nvSpPr>
        <p:spPr>
          <a:xfrm>
            <a:off x="8208418" y="2218516"/>
            <a:ext cx="3327848" cy="1177721"/>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26" name="正方形/長方形 25"/>
          <p:cNvSpPr/>
          <p:nvPr userDrawn="1"/>
        </p:nvSpPr>
        <p:spPr>
          <a:xfrm>
            <a:off x="8112434" y="1666192"/>
            <a:ext cx="3504693" cy="183641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60570" tIns="30285" rIns="60570" bIns="30285" rtlCol="0" anchor="ctr"/>
          <a:lstStyle/>
          <a:p>
            <a:pPr algn="ctr" defTabSz="1081479"/>
            <a:endParaRPr lang="en-US" sz="2100">
              <a:solidFill>
                <a:srgbClr val="FFFFFF"/>
              </a:solidFill>
            </a:endParaRPr>
          </a:p>
        </p:txBody>
      </p:sp>
      <p:cxnSp>
        <p:nvCxnSpPr>
          <p:cNvPr id="27" name="直線コネクタ 66"/>
          <p:cNvCxnSpPr>
            <a:stCxn id="48" idx="3"/>
            <a:endCxn id="26" idx="1"/>
          </p:cNvCxnSpPr>
          <p:nvPr userDrawn="1"/>
        </p:nvCxnSpPr>
        <p:spPr>
          <a:xfrm flipV="1">
            <a:off x="7536286" y="2584391"/>
            <a:ext cx="576114" cy="304550"/>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30" name="テキスト プレースホルダー 11"/>
          <p:cNvSpPr>
            <a:spLocks noGrp="1"/>
          </p:cNvSpPr>
          <p:nvPr>
            <p:ph type="body" sz="quarter" idx="21" hasCustomPrompt="1"/>
          </p:nvPr>
        </p:nvSpPr>
        <p:spPr>
          <a:xfrm>
            <a:off x="670926" y="4305445"/>
            <a:ext cx="3327848"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22" hasCustomPrompt="1"/>
          </p:nvPr>
        </p:nvSpPr>
        <p:spPr>
          <a:xfrm>
            <a:off x="670926" y="4737194"/>
            <a:ext cx="3327848" cy="1177721"/>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32" name="正方形/長方形 31"/>
          <p:cNvSpPr/>
          <p:nvPr userDrawn="1"/>
        </p:nvSpPr>
        <p:spPr>
          <a:xfrm>
            <a:off x="574926" y="4184919"/>
            <a:ext cx="3504693" cy="183641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60570" tIns="30285" rIns="60570" bIns="30285" rtlCol="0" anchor="ctr"/>
          <a:lstStyle/>
          <a:p>
            <a:pPr algn="ctr" defTabSz="1081479"/>
            <a:endParaRPr lang="en-US" sz="2100">
              <a:solidFill>
                <a:srgbClr val="FFFFFF"/>
              </a:solidFill>
            </a:endParaRPr>
          </a:p>
        </p:txBody>
      </p:sp>
      <p:cxnSp>
        <p:nvCxnSpPr>
          <p:cNvPr id="33" name="直線コネクタ 66"/>
          <p:cNvCxnSpPr>
            <a:stCxn id="52" idx="1"/>
            <a:endCxn id="32" idx="3"/>
          </p:cNvCxnSpPr>
          <p:nvPr userDrawn="1"/>
        </p:nvCxnSpPr>
        <p:spPr>
          <a:xfrm rot="10800000" flipV="1">
            <a:off x="4079657" y="4929176"/>
            <a:ext cx="552109" cy="173913"/>
          </a:xfrm>
          <a:prstGeom prst="bentConnector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37" name="テキスト プレースホルダー 11"/>
          <p:cNvSpPr>
            <a:spLocks noGrp="1"/>
          </p:cNvSpPr>
          <p:nvPr>
            <p:ph type="body" sz="quarter" idx="23" hasCustomPrompt="1"/>
          </p:nvPr>
        </p:nvSpPr>
        <p:spPr>
          <a:xfrm>
            <a:off x="8208418" y="4305445"/>
            <a:ext cx="3327848"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24" hasCustomPrompt="1"/>
          </p:nvPr>
        </p:nvSpPr>
        <p:spPr>
          <a:xfrm>
            <a:off x="8208418" y="4737194"/>
            <a:ext cx="3327848" cy="1177721"/>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39" name="正方形/長方形 38"/>
          <p:cNvSpPr/>
          <p:nvPr userDrawn="1"/>
        </p:nvSpPr>
        <p:spPr>
          <a:xfrm>
            <a:off x="8112434" y="4184919"/>
            <a:ext cx="3504693" cy="183641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60570" tIns="30285" rIns="60570" bIns="30285" rtlCol="0" anchor="ctr"/>
          <a:lstStyle/>
          <a:p>
            <a:pPr algn="ctr" defTabSz="1081479"/>
            <a:endParaRPr lang="en-US" sz="2100">
              <a:solidFill>
                <a:srgbClr val="FFFFFF"/>
              </a:solidFill>
            </a:endParaRPr>
          </a:p>
        </p:txBody>
      </p:sp>
      <p:cxnSp>
        <p:nvCxnSpPr>
          <p:cNvPr id="40" name="直線コネクタ 66"/>
          <p:cNvCxnSpPr>
            <a:stCxn id="51" idx="3"/>
            <a:endCxn id="39" idx="1"/>
          </p:cNvCxnSpPr>
          <p:nvPr userDrawn="1"/>
        </p:nvCxnSpPr>
        <p:spPr>
          <a:xfrm>
            <a:off x="7560297" y="4929176"/>
            <a:ext cx="552109" cy="173913"/>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44" name="図プレースホルダー 5"/>
          <p:cNvSpPr>
            <a:spLocks noGrp="1"/>
          </p:cNvSpPr>
          <p:nvPr>
            <p:ph type="pic" sz="quarter" idx="47" hasCustomPrompt="1"/>
          </p:nvPr>
        </p:nvSpPr>
        <p:spPr>
          <a:xfrm>
            <a:off x="4631710" y="2636912"/>
            <a:ext cx="552110" cy="552062"/>
          </a:xfrm>
        </p:spPr>
        <p:txBody>
          <a:bodyPr>
            <a:normAutofit/>
          </a:bodyPr>
          <a:lstStyle>
            <a:lvl1pPr>
              <a:defRPr sz="700">
                <a:latin typeface="UTM Avo" panose="02040603050506020204" pitchFamily="18" charset="0"/>
              </a:defRPr>
            </a:lvl1pPr>
          </a:lstStyle>
          <a:p>
            <a:r>
              <a:rPr lang="en-US"/>
              <a:t>ICON</a:t>
            </a:r>
          </a:p>
        </p:txBody>
      </p:sp>
      <p:sp>
        <p:nvSpPr>
          <p:cNvPr id="48" name="図プレースホルダー 5"/>
          <p:cNvSpPr>
            <a:spLocks noGrp="1"/>
          </p:cNvSpPr>
          <p:nvPr>
            <p:ph type="pic" sz="quarter" idx="48" hasCustomPrompt="1"/>
          </p:nvPr>
        </p:nvSpPr>
        <p:spPr>
          <a:xfrm>
            <a:off x="6984176" y="2612910"/>
            <a:ext cx="552110" cy="552062"/>
          </a:xfrm>
        </p:spPr>
        <p:txBody>
          <a:bodyPr>
            <a:normAutofit/>
          </a:bodyPr>
          <a:lstStyle>
            <a:lvl1pPr>
              <a:defRPr sz="700">
                <a:latin typeface="UTM Avo" panose="02040603050506020204" pitchFamily="18" charset="0"/>
              </a:defRPr>
            </a:lvl1pPr>
          </a:lstStyle>
          <a:p>
            <a:r>
              <a:rPr lang="en-US"/>
              <a:t>ICON</a:t>
            </a:r>
          </a:p>
        </p:txBody>
      </p:sp>
      <p:sp>
        <p:nvSpPr>
          <p:cNvPr id="51" name="図プレースホルダー 5"/>
          <p:cNvSpPr>
            <a:spLocks noGrp="1"/>
          </p:cNvSpPr>
          <p:nvPr>
            <p:ph type="pic" sz="quarter" idx="49" hasCustomPrompt="1"/>
          </p:nvPr>
        </p:nvSpPr>
        <p:spPr>
          <a:xfrm>
            <a:off x="7008182" y="4653136"/>
            <a:ext cx="552110" cy="552062"/>
          </a:xfrm>
        </p:spPr>
        <p:txBody>
          <a:bodyPr>
            <a:normAutofit/>
          </a:bodyPr>
          <a:lstStyle>
            <a:lvl1pPr>
              <a:defRPr sz="700">
                <a:latin typeface="UTM Avo" panose="02040603050506020204" pitchFamily="18" charset="0"/>
              </a:defRPr>
            </a:lvl1pPr>
          </a:lstStyle>
          <a:p>
            <a:r>
              <a:rPr lang="en-US"/>
              <a:t>ICON</a:t>
            </a:r>
          </a:p>
        </p:txBody>
      </p:sp>
      <p:sp>
        <p:nvSpPr>
          <p:cNvPr id="52" name="図プレースホルダー 5"/>
          <p:cNvSpPr>
            <a:spLocks noGrp="1"/>
          </p:cNvSpPr>
          <p:nvPr>
            <p:ph type="pic" sz="quarter" idx="50" hasCustomPrompt="1"/>
          </p:nvPr>
        </p:nvSpPr>
        <p:spPr>
          <a:xfrm>
            <a:off x="4631710" y="4653136"/>
            <a:ext cx="552110" cy="552062"/>
          </a:xfrm>
        </p:spPr>
        <p:txBody>
          <a:bodyPr>
            <a:normAutofit/>
          </a:bodyPr>
          <a:lstStyle>
            <a:lvl1pPr>
              <a:defRPr sz="700">
                <a:latin typeface="UTM Avo" panose="02040603050506020204" pitchFamily="18" charset="0"/>
              </a:defRPr>
            </a:lvl1pPr>
          </a:lstStyle>
          <a:p>
            <a:r>
              <a:rPr lang="en-US"/>
              <a:t>ICON</a:t>
            </a:r>
          </a:p>
        </p:txBody>
      </p:sp>
      <p:sp>
        <p:nvSpPr>
          <p:cNvPr id="56" name="テキスト プレースホルダー 11"/>
          <p:cNvSpPr>
            <a:spLocks noGrp="1"/>
          </p:cNvSpPr>
          <p:nvPr>
            <p:ph type="body" sz="quarter" idx="33" hasCustomPrompt="1"/>
          </p:nvPr>
        </p:nvSpPr>
        <p:spPr>
          <a:xfrm>
            <a:off x="5015789" y="3525738"/>
            <a:ext cx="2208437" cy="864096"/>
          </a:xfrm>
        </p:spPr>
        <p:txBody>
          <a:bodyPr anchor="ctr">
            <a:noAutofit/>
          </a:bodyPr>
          <a:lstStyle>
            <a:lvl1pPr algn="ctr">
              <a:lnSpc>
                <a:spcPts val="3000"/>
              </a:lnSpc>
              <a:defRPr sz="3200">
                <a:solidFill>
                  <a:schemeClr val="bg2"/>
                </a:solidFill>
                <a:latin typeface="UTM Avo" panose="02040603050506020204" pitchFamily="18" charset="0"/>
              </a:defRPr>
            </a:lvl1pPr>
          </a:lstStyle>
          <a:p>
            <a:pPr lvl="0"/>
            <a:r>
              <a:rPr lang="en-US" altLang="ja-JP" dirty="0"/>
              <a:t>TEXT</a:t>
            </a:r>
            <a:br>
              <a:rPr lang="en-US" altLang="ja-JP" dirty="0"/>
            </a:br>
            <a:r>
              <a:rPr lang="en-US" altLang="ja-JP" dirty="0"/>
              <a:t>TEXT</a:t>
            </a:r>
          </a:p>
        </p:txBody>
      </p:sp>
    </p:spTree>
    <p:extLst>
      <p:ext uri="{BB962C8B-B14F-4D97-AF65-F5344CB8AC3E}">
        <p14:creationId xmlns:p14="http://schemas.microsoft.com/office/powerpoint/2010/main" val="68315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xEl>
                                              <p:pRg st="0" end="0"/>
                                            </p:txEl>
                                          </p:spTgt>
                                        </p:tgtEl>
                                        <p:attrNameLst>
                                          <p:attrName>style.visibility</p:attrName>
                                        </p:attrNameLst>
                                      </p:cBhvr>
                                      <p:to>
                                        <p:strVal val="visible"/>
                                      </p:to>
                                    </p:set>
                                    <p:animEffect transition="in" filter="fade">
                                      <p:cBhvr>
                                        <p:cTn id="11" dur="500"/>
                                        <p:tgtEl>
                                          <p:spTgt spid="56">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par>
                          <p:cTn id="19" fill="hold">
                            <p:stCondLst>
                              <p:cond delay="1750"/>
                            </p:stCondLst>
                            <p:childTnLst>
                              <p:par>
                                <p:cTn id="20" presetID="22" presetClass="entr" presetSubtype="2" fill="hold" nodeType="afterEffect">
                                  <p:stCondLst>
                                    <p:cond delay="25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par>
                                <p:cTn id="23" presetID="22" presetClass="entr" presetSubtype="2"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2750"/>
                            </p:stCondLst>
                            <p:childTnLst>
                              <p:par>
                                <p:cTn id="27" presetID="10" presetClass="entr" presetSubtype="0" fill="hold" grpId="0" nodeType="after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childTnLst>
                          </p:cTn>
                        </p:par>
                        <p:par>
                          <p:cTn id="33" fill="hold">
                            <p:stCondLst>
                              <p:cond delay="325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par>
                          <p:cTn id="40" fill="hold">
                            <p:stCondLst>
                              <p:cond delay="4000"/>
                            </p:stCondLst>
                            <p:childTnLst>
                              <p:par>
                                <p:cTn id="41" presetID="22" presetClass="entr" presetSubtype="8" fill="hold" nodeType="afterEffect">
                                  <p:stCondLst>
                                    <p:cond delay="25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2" fill="hold" grpId="0" nodeType="withEffect">
                                  <p:stCondLst>
                                    <p:cond delay="500"/>
                                  </p:stCondLst>
                                  <p:childTnLst>
                                    <p:set>
                                      <p:cBhvr>
                                        <p:cTn id="45" dur="1" fill="hold">
                                          <p:stCondLst>
                                            <p:cond delay="0"/>
                                          </p:stCondLst>
                                        </p:cTn>
                                        <p:tgtEl>
                                          <p:spTgt spid="26"/>
                                        </p:tgtEl>
                                        <p:attrNameLst>
                                          <p:attrName>style.visibility</p:attrName>
                                        </p:attrNameLst>
                                      </p:cBhvr>
                                      <p:to>
                                        <p:strVal val="visible"/>
                                      </p:to>
                                    </p:set>
                                    <p:animEffect transition="in" filter="wipe(right)">
                                      <p:cBhvr>
                                        <p:cTn id="46" dur="500"/>
                                        <p:tgtEl>
                                          <p:spTgt spid="26"/>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500"/>
                                        <p:tgtEl>
                                          <p:spTgt spid="24">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500"/>
                                        <p:tgtEl>
                                          <p:spTgt spid="25">
                                            <p:txEl>
                                              <p:pRg st="0" end="0"/>
                                            </p:txEl>
                                          </p:spTgt>
                                        </p:tgtEl>
                                      </p:cBhvr>
                                    </p:animEffect>
                                  </p:childTnLst>
                                </p:cTn>
                              </p:par>
                            </p:childTnLst>
                          </p:cTn>
                        </p:par>
                        <p:par>
                          <p:cTn id="54" fill="hold">
                            <p:stCondLst>
                              <p:cond delay="5500"/>
                            </p:stCondLst>
                            <p:childTnLst>
                              <p:par>
                                <p:cTn id="55" presetID="22" presetClass="entr" presetSubtype="2"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par>
                          <p:cTn id="61" fill="hold">
                            <p:stCondLst>
                              <p:cond delay="6250"/>
                            </p:stCondLst>
                            <p:childTnLst>
                              <p:par>
                                <p:cTn id="62" presetID="22" presetClass="entr" presetSubtype="8" fill="hold" nodeType="afterEffect">
                                  <p:stCondLst>
                                    <p:cond delay="250"/>
                                  </p:stCondLst>
                                  <p:childTnLst>
                                    <p:set>
                                      <p:cBhvr>
                                        <p:cTn id="63" dur="1" fill="hold">
                                          <p:stCondLst>
                                            <p:cond delay="0"/>
                                          </p:stCondLst>
                                        </p:cTn>
                                        <p:tgtEl>
                                          <p:spTgt spid="40"/>
                                        </p:tgtEl>
                                        <p:attrNameLst>
                                          <p:attrName>style.visibility</p:attrName>
                                        </p:attrNameLst>
                                      </p:cBhvr>
                                      <p:to>
                                        <p:strVal val="visible"/>
                                      </p:to>
                                    </p:set>
                                    <p:animEffect transition="in" filter="wipe(left)">
                                      <p:cBhvr>
                                        <p:cTn id="64" dur="500"/>
                                        <p:tgtEl>
                                          <p:spTgt spid="40"/>
                                        </p:tgtEl>
                                      </p:cBhvr>
                                    </p:animEffect>
                                  </p:childTnLst>
                                </p:cTn>
                              </p:par>
                              <p:par>
                                <p:cTn id="65" presetID="22" presetClass="entr" presetSubtype="2" fill="hold" grpId="0" nodeType="withEffect">
                                  <p:stCondLst>
                                    <p:cond delay="500"/>
                                  </p:stCondLst>
                                  <p:childTnLst>
                                    <p:set>
                                      <p:cBhvr>
                                        <p:cTn id="66" dur="1" fill="hold">
                                          <p:stCondLst>
                                            <p:cond delay="0"/>
                                          </p:stCondLst>
                                        </p:cTn>
                                        <p:tgtEl>
                                          <p:spTgt spid="39"/>
                                        </p:tgtEl>
                                        <p:attrNameLst>
                                          <p:attrName>style.visibility</p:attrName>
                                        </p:attrNameLst>
                                      </p:cBhvr>
                                      <p:to>
                                        <p:strVal val="visible"/>
                                      </p:to>
                                    </p:set>
                                    <p:animEffect transition="in" filter="wipe(right)">
                                      <p:cBhvr>
                                        <p:cTn id="67" dur="500"/>
                                        <p:tgtEl>
                                          <p:spTgt spid="39"/>
                                        </p:tgtEl>
                                      </p:cBhvr>
                                    </p:animEffect>
                                  </p:childTnLst>
                                </p:cTn>
                              </p:par>
                            </p:childTnLst>
                          </p:cTn>
                        </p:par>
                        <p:par>
                          <p:cTn id="68" fill="hold">
                            <p:stCondLst>
                              <p:cond delay="7250"/>
                            </p:stCondLst>
                            <p:childTnLst>
                              <p:par>
                                <p:cTn id="69" presetID="10" presetClass="entr" presetSubtype="0" fill="hold" grpId="0" nodeType="afterEffect">
                                  <p:stCondLst>
                                    <p:cond delay="0"/>
                                  </p:stCondLst>
                                  <p:childTnLst>
                                    <p:set>
                                      <p:cBhvr>
                                        <p:cTn id="70" dur="1" fill="hold">
                                          <p:stCondLst>
                                            <p:cond delay="0"/>
                                          </p:stCondLst>
                                        </p:cTn>
                                        <p:tgtEl>
                                          <p:spTgt spid="37">
                                            <p:txEl>
                                              <p:pRg st="0" end="0"/>
                                            </p:txEl>
                                          </p:spTgt>
                                        </p:tgtEl>
                                        <p:attrNameLst>
                                          <p:attrName>style.visibility</p:attrName>
                                        </p:attrNameLst>
                                      </p:cBhvr>
                                      <p:to>
                                        <p:strVal val="visible"/>
                                      </p:to>
                                    </p:set>
                                    <p:animEffect transition="in" filter="fade">
                                      <p:cBhvr>
                                        <p:cTn id="71" dur="500"/>
                                        <p:tgtEl>
                                          <p:spTgt spid="37">
                                            <p:txEl>
                                              <p:pRg st="0" end="0"/>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Effect transition="in" filter="fade">
                                      <p:cBhvr>
                                        <p:cTn id="74" dur="500"/>
                                        <p:tgtEl>
                                          <p:spTgt spid="38">
                                            <p:txEl>
                                              <p:pRg st="0" end="0"/>
                                            </p:txEl>
                                          </p:spTgt>
                                        </p:tgtEl>
                                      </p:cBhvr>
                                    </p:animEffect>
                                  </p:childTnLst>
                                </p:cTn>
                              </p:par>
                            </p:childTnLst>
                          </p:cTn>
                        </p:par>
                        <p:par>
                          <p:cTn id="75" fill="hold">
                            <p:stCondLst>
                              <p:cond delay="7750"/>
                            </p:stCondLst>
                            <p:childTnLst>
                              <p:par>
                                <p:cTn id="76" presetID="22" presetClass="entr" presetSubtype="4"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500"/>
                                        <p:tgtEl>
                                          <p:spTgt spid="16"/>
                                        </p:tgtEl>
                                      </p:cBhvr>
                                    </p:animEffect>
                                  </p:childTnLst>
                                </p:cTn>
                              </p:par>
                              <p:par>
                                <p:cTn id="79" presetID="10" presetClass="entr" presetSubtype="0" fill="hold" grpId="0" nodeType="withEffect">
                                  <p:stCondLst>
                                    <p:cond delay="25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500"/>
                                        <p:tgtEl>
                                          <p:spTgt spid="52"/>
                                        </p:tgtEl>
                                      </p:cBhvr>
                                    </p:animEffect>
                                  </p:childTnLst>
                                </p:cTn>
                              </p:par>
                            </p:childTnLst>
                          </p:cTn>
                        </p:par>
                        <p:par>
                          <p:cTn id="82" fill="hold">
                            <p:stCondLst>
                              <p:cond delay="8500"/>
                            </p:stCondLst>
                            <p:childTnLst>
                              <p:par>
                                <p:cTn id="83" presetID="22" presetClass="entr" presetSubtype="2" fill="hold" nodeType="afterEffect">
                                  <p:stCondLst>
                                    <p:cond delay="250"/>
                                  </p:stCondLst>
                                  <p:childTnLst>
                                    <p:set>
                                      <p:cBhvr>
                                        <p:cTn id="84" dur="1" fill="hold">
                                          <p:stCondLst>
                                            <p:cond delay="0"/>
                                          </p:stCondLst>
                                        </p:cTn>
                                        <p:tgtEl>
                                          <p:spTgt spid="33"/>
                                        </p:tgtEl>
                                        <p:attrNameLst>
                                          <p:attrName>style.visibility</p:attrName>
                                        </p:attrNameLst>
                                      </p:cBhvr>
                                      <p:to>
                                        <p:strVal val="visible"/>
                                      </p:to>
                                    </p:set>
                                    <p:animEffect transition="in" filter="wipe(right)">
                                      <p:cBhvr>
                                        <p:cTn id="85" dur="500"/>
                                        <p:tgtEl>
                                          <p:spTgt spid="33"/>
                                        </p:tgtEl>
                                      </p:cBhvr>
                                    </p:animEffect>
                                  </p:childTnLst>
                                </p:cTn>
                              </p:par>
                              <p:par>
                                <p:cTn id="86" presetID="22" presetClass="entr" presetSubtype="2" fill="hold" grpId="0" nodeType="withEffect">
                                  <p:stCondLst>
                                    <p:cond delay="500"/>
                                  </p:stCondLst>
                                  <p:childTnLst>
                                    <p:set>
                                      <p:cBhvr>
                                        <p:cTn id="87" dur="1" fill="hold">
                                          <p:stCondLst>
                                            <p:cond delay="0"/>
                                          </p:stCondLst>
                                        </p:cTn>
                                        <p:tgtEl>
                                          <p:spTgt spid="32"/>
                                        </p:tgtEl>
                                        <p:attrNameLst>
                                          <p:attrName>style.visibility</p:attrName>
                                        </p:attrNameLst>
                                      </p:cBhvr>
                                      <p:to>
                                        <p:strVal val="visible"/>
                                      </p:to>
                                    </p:set>
                                    <p:animEffect transition="in" filter="wipe(right)">
                                      <p:cBhvr>
                                        <p:cTn id="88" dur="500"/>
                                        <p:tgtEl>
                                          <p:spTgt spid="32"/>
                                        </p:tgtEl>
                                      </p:cBhvr>
                                    </p:animEffect>
                                  </p:childTnLst>
                                </p:cTn>
                              </p:par>
                            </p:childTnLst>
                          </p:cTn>
                        </p:par>
                        <p:par>
                          <p:cTn id="89" fill="hold">
                            <p:stCondLst>
                              <p:cond delay="9500"/>
                            </p:stCondLst>
                            <p:childTnLst>
                              <p:par>
                                <p:cTn id="90" presetID="10" presetClass="entr" presetSubtype="0" fill="hold" grpId="0" nodeType="afterEffect">
                                  <p:stCondLst>
                                    <p:cond delay="0"/>
                                  </p:stCondLst>
                                  <p:childTnLst>
                                    <p:set>
                                      <p:cBhvr>
                                        <p:cTn id="91" dur="1" fill="hold">
                                          <p:stCondLst>
                                            <p:cond delay="0"/>
                                          </p:stCondLst>
                                        </p:cTn>
                                        <p:tgtEl>
                                          <p:spTgt spid="30">
                                            <p:txEl>
                                              <p:pRg st="0" end="0"/>
                                            </p:txEl>
                                          </p:spTgt>
                                        </p:tgtEl>
                                        <p:attrNameLst>
                                          <p:attrName>style.visibility</p:attrName>
                                        </p:attrNameLst>
                                      </p:cBhvr>
                                      <p:to>
                                        <p:strVal val="visible"/>
                                      </p:to>
                                    </p:set>
                                    <p:animEffect transition="in" filter="fade">
                                      <p:cBhvr>
                                        <p:cTn id="92" dur="500"/>
                                        <p:tgtEl>
                                          <p:spTgt spid="30">
                                            <p:txEl>
                                              <p:pRg st="0" end="0"/>
                                            </p:tx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1">
                                            <p:txEl>
                                              <p:pRg st="0" end="0"/>
                                            </p:txEl>
                                          </p:spTgt>
                                        </p:tgtEl>
                                        <p:attrNameLst>
                                          <p:attrName>style.visibility</p:attrName>
                                        </p:attrNameLst>
                                      </p:cBhvr>
                                      <p:to>
                                        <p:strVal val="visible"/>
                                      </p:to>
                                    </p:set>
                                    <p:animEffect transition="in" filter="fade">
                                      <p:cBhvr>
                                        <p:cTn id="95"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bldP spid="14" grpId="0" animBg="1"/>
      <p:bldP spid="15" grpId="0" animBg="1"/>
      <p:bldP spid="16" grpId="0" animBg="1"/>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9" grpId="0" animBg="1"/>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animBg="1"/>
      <p:bldP spid="44" grpId="0"/>
      <p:bldP spid="48" grpId="0"/>
      <p:bldP spid="51" grpId="0"/>
      <p:bldP spid="52" grpId="0"/>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ap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56A27DFB-04AB-49B3-9F87-FACDB4ED45B4}"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082" y="1952768"/>
            <a:ext cx="8002439" cy="4500981"/>
          </a:xfrm>
          <a:prstGeom prst="rect">
            <a:avLst/>
          </a:prstGeom>
        </p:spPr>
      </p:pic>
      <p:pic>
        <p:nvPicPr>
          <p:cNvPr id="6" name="図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4243" y="3132567"/>
            <a:ext cx="487051" cy="487009"/>
          </a:xfrm>
          <a:prstGeom prst="rect">
            <a:avLst/>
          </a:prstGeom>
        </p:spPr>
      </p:pic>
      <p:grpSp>
        <p:nvGrpSpPr>
          <p:cNvPr id="12" name="グループ化 11"/>
          <p:cNvGrpSpPr/>
          <p:nvPr userDrawn="1"/>
        </p:nvGrpSpPr>
        <p:grpSpPr>
          <a:xfrm>
            <a:off x="686076" y="2197901"/>
            <a:ext cx="1518394" cy="867407"/>
            <a:chOff x="3409429" y="2695228"/>
            <a:chExt cx="2277393" cy="1301110"/>
          </a:xfrm>
        </p:grpSpPr>
        <p:sp>
          <p:nvSpPr>
            <p:cNvPr id="14" name="正方形/長方形 13"/>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15" name="二等辺三角形 14"/>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16" name="テキスト プレースホルダー 70"/>
          <p:cNvSpPr>
            <a:spLocks noGrp="1"/>
          </p:cNvSpPr>
          <p:nvPr>
            <p:ph type="body" sz="quarter" idx="54" hasCustomPrompt="1"/>
          </p:nvPr>
        </p:nvSpPr>
        <p:spPr>
          <a:xfrm>
            <a:off x="764184" y="2341882"/>
            <a:ext cx="1344266" cy="541741"/>
          </a:xfrm>
        </p:spPr>
        <p:txBody>
          <a:bodyPr anchor="ctr">
            <a:normAutofit/>
          </a:bodyPr>
          <a:lstStyle>
            <a:lvl1pPr algn="ctr">
              <a:lnSpc>
                <a:spcPts val="1333"/>
              </a:lnSpc>
              <a:defRPr sz="2700">
                <a:latin typeface="UTM Avo" panose="02040603050506020204" pitchFamily="18" charset="0"/>
              </a:defRPr>
            </a:lvl1pPr>
          </a:lstStyle>
          <a:p>
            <a:pPr lvl="0"/>
            <a:r>
              <a:rPr lang="en-US" dirty="0"/>
              <a:t>TEXT</a:t>
            </a:r>
          </a:p>
        </p:txBody>
      </p:sp>
      <p:pic>
        <p:nvPicPr>
          <p:cNvPr id="18" name="図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44425" y="4571658"/>
            <a:ext cx="487051" cy="487009"/>
          </a:xfrm>
          <a:prstGeom prst="rect">
            <a:avLst/>
          </a:prstGeom>
        </p:spPr>
      </p:pic>
      <p:grpSp>
        <p:nvGrpSpPr>
          <p:cNvPr id="19" name="グループ化 18"/>
          <p:cNvGrpSpPr/>
          <p:nvPr userDrawn="1"/>
        </p:nvGrpSpPr>
        <p:grpSpPr>
          <a:xfrm>
            <a:off x="1716258" y="3636988"/>
            <a:ext cx="1518394" cy="867407"/>
            <a:chOff x="3409429" y="2695228"/>
            <a:chExt cx="2277393" cy="1301110"/>
          </a:xfrm>
        </p:grpSpPr>
        <p:sp>
          <p:nvSpPr>
            <p:cNvPr id="20" name="正方形/長方形 1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21" name="二等辺三角形 2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22" name="テキスト プレースホルダー 70"/>
          <p:cNvSpPr>
            <a:spLocks noGrp="1"/>
          </p:cNvSpPr>
          <p:nvPr>
            <p:ph type="body" sz="quarter" idx="55" hasCustomPrompt="1"/>
          </p:nvPr>
        </p:nvSpPr>
        <p:spPr>
          <a:xfrm>
            <a:off x="1794366" y="3781007"/>
            <a:ext cx="1344266" cy="541741"/>
          </a:xfrm>
        </p:spPr>
        <p:txBody>
          <a:bodyPr anchor="ctr">
            <a:normAutofit/>
          </a:bodyPr>
          <a:lstStyle>
            <a:lvl1pPr algn="ctr">
              <a:lnSpc>
                <a:spcPts val="1333"/>
              </a:lnSpc>
              <a:defRPr sz="2700">
                <a:latin typeface="UTM Avo" panose="02040603050506020204" pitchFamily="18" charset="0"/>
              </a:defRPr>
            </a:lvl1pPr>
          </a:lstStyle>
          <a:p>
            <a:pPr lvl="0"/>
            <a:r>
              <a:rPr lang="en-US" dirty="0"/>
              <a:t>TEXT</a:t>
            </a:r>
          </a:p>
        </p:txBody>
      </p:sp>
      <p:pic>
        <p:nvPicPr>
          <p:cNvPr id="23" name="図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71703" y="4132499"/>
            <a:ext cx="487051" cy="487009"/>
          </a:xfrm>
          <a:prstGeom prst="rect">
            <a:avLst/>
          </a:prstGeom>
        </p:spPr>
      </p:pic>
      <p:grpSp>
        <p:nvGrpSpPr>
          <p:cNvPr id="24" name="グループ化 23"/>
          <p:cNvGrpSpPr/>
          <p:nvPr userDrawn="1"/>
        </p:nvGrpSpPr>
        <p:grpSpPr>
          <a:xfrm>
            <a:off x="3743536" y="3197796"/>
            <a:ext cx="1518394" cy="867407"/>
            <a:chOff x="3409429" y="2695228"/>
            <a:chExt cx="2277393" cy="1301110"/>
          </a:xfrm>
        </p:grpSpPr>
        <p:sp>
          <p:nvSpPr>
            <p:cNvPr id="25" name="正方形/長方形 2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26" name="二等辺三角形 2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27" name="テキスト プレースホルダー 70"/>
          <p:cNvSpPr>
            <a:spLocks noGrp="1"/>
          </p:cNvSpPr>
          <p:nvPr>
            <p:ph type="body" sz="quarter" idx="56" hasCustomPrompt="1"/>
          </p:nvPr>
        </p:nvSpPr>
        <p:spPr>
          <a:xfrm>
            <a:off x="3821644" y="3341805"/>
            <a:ext cx="1344266" cy="541741"/>
          </a:xfrm>
        </p:spPr>
        <p:txBody>
          <a:bodyPr anchor="ctr">
            <a:normAutofit/>
          </a:bodyPr>
          <a:lstStyle>
            <a:lvl1pPr algn="ctr">
              <a:lnSpc>
                <a:spcPts val="1333"/>
              </a:lnSpc>
              <a:defRPr sz="2700">
                <a:latin typeface="UTM Avo" panose="02040603050506020204" pitchFamily="18" charset="0"/>
              </a:defRPr>
            </a:lvl1pPr>
          </a:lstStyle>
          <a:p>
            <a:pPr lvl="0"/>
            <a:r>
              <a:rPr lang="en-US" dirty="0"/>
              <a:t>TEXT</a:t>
            </a:r>
          </a:p>
        </p:txBody>
      </p:sp>
      <p:pic>
        <p:nvPicPr>
          <p:cNvPr id="28" name="図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31656" y="2635522"/>
            <a:ext cx="487051" cy="487009"/>
          </a:xfrm>
          <a:prstGeom prst="rect">
            <a:avLst/>
          </a:prstGeom>
        </p:spPr>
      </p:pic>
      <p:grpSp>
        <p:nvGrpSpPr>
          <p:cNvPr id="29" name="グループ化 28"/>
          <p:cNvGrpSpPr/>
          <p:nvPr userDrawn="1"/>
        </p:nvGrpSpPr>
        <p:grpSpPr>
          <a:xfrm>
            <a:off x="3503488" y="1700862"/>
            <a:ext cx="1518394" cy="867407"/>
            <a:chOff x="3409429" y="2695228"/>
            <a:chExt cx="2277393" cy="1301110"/>
          </a:xfrm>
        </p:grpSpPr>
        <p:sp>
          <p:nvSpPr>
            <p:cNvPr id="30" name="正方形/長方形 2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31" name="二等辺三角形 3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32" name="テキスト プレースホルダー 70"/>
          <p:cNvSpPr>
            <a:spLocks noGrp="1"/>
          </p:cNvSpPr>
          <p:nvPr>
            <p:ph type="body" sz="quarter" idx="57" hasCustomPrompt="1"/>
          </p:nvPr>
        </p:nvSpPr>
        <p:spPr>
          <a:xfrm>
            <a:off x="3581596" y="1844868"/>
            <a:ext cx="1344266" cy="541741"/>
          </a:xfrm>
        </p:spPr>
        <p:txBody>
          <a:bodyPr anchor="ctr">
            <a:normAutofit/>
          </a:bodyPr>
          <a:lstStyle>
            <a:lvl1pPr algn="ctr">
              <a:lnSpc>
                <a:spcPts val="1333"/>
              </a:lnSpc>
              <a:defRPr sz="2700">
                <a:latin typeface="UTM Avo" panose="02040603050506020204" pitchFamily="18" charset="0"/>
              </a:defRPr>
            </a:lvl1pPr>
          </a:lstStyle>
          <a:p>
            <a:pPr lvl="0"/>
            <a:r>
              <a:rPr lang="en-US" dirty="0"/>
              <a:t>TEXT</a:t>
            </a:r>
          </a:p>
        </p:txBody>
      </p:sp>
      <p:pic>
        <p:nvPicPr>
          <p:cNvPr id="33" name="図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062" y="2946135"/>
            <a:ext cx="487051" cy="487009"/>
          </a:xfrm>
          <a:prstGeom prst="rect">
            <a:avLst/>
          </a:prstGeom>
        </p:spPr>
      </p:pic>
      <p:grpSp>
        <p:nvGrpSpPr>
          <p:cNvPr id="34" name="グループ化 33"/>
          <p:cNvGrpSpPr/>
          <p:nvPr userDrawn="1"/>
        </p:nvGrpSpPr>
        <p:grpSpPr>
          <a:xfrm>
            <a:off x="5600954" y="2011465"/>
            <a:ext cx="1518394" cy="867407"/>
            <a:chOff x="3409429" y="2695228"/>
            <a:chExt cx="2277393" cy="1301110"/>
          </a:xfrm>
        </p:grpSpPr>
        <p:sp>
          <p:nvSpPr>
            <p:cNvPr id="35" name="正方形/長方形 3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36" name="二等辺三角形 3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37" name="テキスト プレースホルダー 70"/>
          <p:cNvSpPr>
            <a:spLocks noGrp="1"/>
          </p:cNvSpPr>
          <p:nvPr>
            <p:ph type="body" sz="quarter" idx="58" hasCustomPrompt="1"/>
          </p:nvPr>
        </p:nvSpPr>
        <p:spPr>
          <a:xfrm>
            <a:off x="5679062" y="2155430"/>
            <a:ext cx="1344266" cy="541741"/>
          </a:xfrm>
        </p:spPr>
        <p:txBody>
          <a:bodyPr anchor="ctr">
            <a:normAutofit/>
          </a:bodyPr>
          <a:lstStyle>
            <a:lvl1pPr algn="ctr">
              <a:lnSpc>
                <a:spcPts val="1333"/>
              </a:lnSpc>
              <a:defRPr sz="2700">
                <a:latin typeface="UTM Avo" panose="02040603050506020204" pitchFamily="18" charset="0"/>
              </a:defRPr>
            </a:lvl1pPr>
          </a:lstStyle>
          <a:p>
            <a:pPr lvl="0"/>
            <a:r>
              <a:rPr lang="en-US" dirty="0"/>
              <a:t>TEXT</a:t>
            </a:r>
          </a:p>
        </p:txBody>
      </p:sp>
      <p:pic>
        <p:nvPicPr>
          <p:cNvPr id="38" name="図 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4172" y="4822012"/>
            <a:ext cx="487051" cy="487009"/>
          </a:xfrm>
          <a:prstGeom prst="rect">
            <a:avLst/>
          </a:prstGeom>
        </p:spPr>
      </p:pic>
      <p:grpSp>
        <p:nvGrpSpPr>
          <p:cNvPr id="39" name="グループ化 38"/>
          <p:cNvGrpSpPr/>
          <p:nvPr userDrawn="1"/>
        </p:nvGrpSpPr>
        <p:grpSpPr>
          <a:xfrm>
            <a:off x="6336048" y="3887396"/>
            <a:ext cx="1518394" cy="867407"/>
            <a:chOff x="3409429" y="2695228"/>
            <a:chExt cx="2277393" cy="1301110"/>
          </a:xfrm>
        </p:grpSpPr>
        <p:sp>
          <p:nvSpPr>
            <p:cNvPr id="40" name="正方形/長方形 3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1479"/>
              <a:endParaRPr lang="en-US" sz="2100">
                <a:solidFill>
                  <a:srgbClr val="FFFFFF"/>
                </a:solidFill>
              </a:endParaRPr>
            </a:p>
          </p:txBody>
        </p:sp>
        <p:sp>
          <p:nvSpPr>
            <p:cNvPr id="41" name="二等辺三角形 4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81479"/>
              <a:endParaRPr lang="en-US" sz="2100">
                <a:solidFill>
                  <a:srgbClr val="FFFFFF"/>
                </a:solidFill>
              </a:endParaRPr>
            </a:p>
          </p:txBody>
        </p:sp>
      </p:grpSp>
      <p:sp>
        <p:nvSpPr>
          <p:cNvPr id="42" name="テキスト プレースホルダー 70"/>
          <p:cNvSpPr>
            <a:spLocks noGrp="1"/>
          </p:cNvSpPr>
          <p:nvPr>
            <p:ph type="body" sz="quarter" idx="59" hasCustomPrompt="1"/>
          </p:nvPr>
        </p:nvSpPr>
        <p:spPr>
          <a:xfrm>
            <a:off x="6414156" y="4031382"/>
            <a:ext cx="1344266" cy="541741"/>
          </a:xfrm>
        </p:spPr>
        <p:txBody>
          <a:bodyPr anchor="ctr">
            <a:normAutofit/>
          </a:bodyPr>
          <a:lstStyle>
            <a:lvl1pPr algn="ctr">
              <a:lnSpc>
                <a:spcPts val="1333"/>
              </a:lnSpc>
              <a:defRPr sz="2700">
                <a:latin typeface="UTM Avo" panose="02040603050506020204" pitchFamily="18" charset="0"/>
              </a:defRPr>
            </a:lvl1pPr>
          </a:lstStyle>
          <a:p>
            <a:pPr lvl="0"/>
            <a:r>
              <a:rPr lang="en-US" dirty="0"/>
              <a:t>TEXT</a:t>
            </a:r>
          </a:p>
        </p:txBody>
      </p:sp>
      <p:sp>
        <p:nvSpPr>
          <p:cNvPr id="43" name="テキスト プレースホルダー 11"/>
          <p:cNvSpPr>
            <a:spLocks noGrp="1"/>
          </p:cNvSpPr>
          <p:nvPr>
            <p:ph type="body" sz="quarter" idx="14" hasCustomPrompt="1"/>
          </p:nvPr>
        </p:nvSpPr>
        <p:spPr>
          <a:xfrm>
            <a:off x="8109656" y="2660979"/>
            <a:ext cx="3412773"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44" name="テキスト プレースホルダー 11"/>
          <p:cNvSpPr>
            <a:spLocks noGrp="1"/>
          </p:cNvSpPr>
          <p:nvPr>
            <p:ph type="body" sz="quarter" idx="15" hasCustomPrompt="1"/>
          </p:nvPr>
        </p:nvSpPr>
        <p:spPr>
          <a:xfrm>
            <a:off x="8109656" y="3092963"/>
            <a:ext cx="3412773" cy="2016224"/>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Tree>
    <p:extLst>
      <p:ext uri="{BB962C8B-B14F-4D97-AF65-F5344CB8AC3E}">
        <p14:creationId xmlns:p14="http://schemas.microsoft.com/office/powerpoint/2010/main" val="15697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cTn>
                              </p:par>
                            </p:childTnLst>
                          </p:cTn>
                        </p:par>
                        <p:par>
                          <p:cTn id="12" fill="hold">
                            <p:stCondLst>
                              <p:cond delay="1500"/>
                            </p:stCondLst>
                            <p:childTnLst>
                              <p:par>
                                <p:cTn id="13" presetID="2" presetClass="entr" presetSubtype="1" decel="10000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1" decel="10000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par>
                                <p:cTn id="22" presetID="2" presetClass="entr" presetSubtype="1" decel="10000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 calcmode="lin" valueType="num">
                                      <p:cBhvr additive="base">
                                        <p:cTn id="24"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1" decel="10000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0-#ppt_h/2"/>
                                          </p:val>
                                        </p:tav>
                                        <p:tav tm="100000">
                                          <p:val>
                                            <p:strVal val="#ppt_y"/>
                                          </p:val>
                                        </p:tav>
                                      </p:tavLst>
                                    </p:anim>
                                  </p:childTnLst>
                                </p:cTn>
                              </p:par>
                            </p:childTnLst>
                          </p:cTn>
                        </p:par>
                        <p:par>
                          <p:cTn id="31" fill="hold">
                            <p:stCondLst>
                              <p:cond delay="3000"/>
                            </p:stCondLst>
                            <p:childTnLst>
                              <p:par>
                                <p:cTn id="32" presetID="2" presetClass="entr" presetSubtype="1" decel="10000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0-#ppt_h/2"/>
                                          </p:val>
                                        </p:tav>
                                        <p:tav tm="100000">
                                          <p:val>
                                            <p:strVal val="#ppt_y"/>
                                          </p:val>
                                        </p:tav>
                                      </p:tavLst>
                                    </p:anim>
                                  </p:childTnLst>
                                </p:cTn>
                              </p:par>
                            </p:childTnLst>
                          </p:cTn>
                        </p:par>
                        <p:par>
                          <p:cTn id="40" fill="hold">
                            <p:stCondLst>
                              <p:cond delay="3500"/>
                            </p:stCondLst>
                            <p:childTnLst>
                              <p:par>
                                <p:cTn id="41" presetID="2" presetClass="entr" presetSubtype="1" decel="10000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0-#ppt_h/2"/>
                                          </p:val>
                                        </p:tav>
                                        <p:tav tm="100000">
                                          <p:val>
                                            <p:strVal val="#ppt_y"/>
                                          </p:val>
                                        </p:tav>
                                      </p:tavLst>
                                    </p:anim>
                                  </p:childTnLst>
                                </p:cTn>
                              </p:par>
                            </p:childTnLst>
                          </p:cTn>
                        </p:par>
                        <p:par>
                          <p:cTn id="45" fill="hold">
                            <p:stCondLst>
                              <p:cond delay="4000"/>
                            </p:stCondLst>
                            <p:childTnLst>
                              <p:par>
                                <p:cTn id="46" presetID="2" presetClass="entr" presetSubtype="1" decel="10000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0-#ppt_h/2"/>
                                          </p:val>
                                        </p:tav>
                                        <p:tav tm="100000">
                                          <p:val>
                                            <p:strVal val="#ppt_y"/>
                                          </p:val>
                                        </p:tav>
                                      </p:tavLst>
                                    </p:anim>
                                  </p:childTnLst>
                                </p:cTn>
                              </p:par>
                              <p:par>
                                <p:cTn id="50" presetID="2" presetClass="entr" presetSubtype="1" decel="100000" fill="hold" grpId="0" nodeType="with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 calcmode="lin" valueType="num">
                                      <p:cBhvr additive="base">
                                        <p:cTn id="52"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7">
                                            <p:txEl>
                                              <p:pRg st="0" end="0"/>
                                            </p:txEl>
                                          </p:spTgt>
                                        </p:tgtEl>
                                        <p:attrNameLst>
                                          <p:attrName>ppt_y</p:attrName>
                                        </p:attrNameLst>
                                      </p:cBhvr>
                                      <p:tavLst>
                                        <p:tav tm="0">
                                          <p:val>
                                            <p:strVal val="0-#ppt_h/2"/>
                                          </p:val>
                                        </p:tav>
                                        <p:tav tm="100000">
                                          <p:val>
                                            <p:strVal val="#ppt_y"/>
                                          </p:val>
                                        </p:tav>
                                      </p:tavLst>
                                    </p:anim>
                                  </p:childTnLst>
                                </p:cTn>
                              </p:par>
                            </p:childTnLst>
                          </p:cTn>
                        </p:par>
                        <p:par>
                          <p:cTn id="54" fill="hold">
                            <p:stCondLst>
                              <p:cond delay="4500"/>
                            </p:stCondLst>
                            <p:childTnLst>
                              <p:par>
                                <p:cTn id="55" presetID="2" presetClass="entr" presetSubtype="1" decel="10000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0-#ppt_h/2"/>
                                          </p:val>
                                        </p:tav>
                                        <p:tav tm="100000">
                                          <p:val>
                                            <p:strVal val="#ppt_y"/>
                                          </p:val>
                                        </p:tav>
                                      </p:tavLst>
                                    </p:anim>
                                  </p:childTnLst>
                                </p:cTn>
                              </p:par>
                            </p:childTnLst>
                          </p:cTn>
                        </p:par>
                        <p:par>
                          <p:cTn id="59" fill="hold">
                            <p:stCondLst>
                              <p:cond delay="5000"/>
                            </p:stCondLst>
                            <p:childTnLst>
                              <p:par>
                                <p:cTn id="60" presetID="2" presetClass="entr" presetSubtype="1" decel="100000"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ppt_x"/>
                                          </p:val>
                                        </p:tav>
                                        <p:tav tm="100000">
                                          <p:val>
                                            <p:strVal val="#ppt_x"/>
                                          </p:val>
                                        </p:tav>
                                      </p:tavLst>
                                    </p:anim>
                                    <p:anim calcmode="lin" valueType="num">
                                      <p:cBhvr additive="base">
                                        <p:cTn id="63" dur="500" fill="hold"/>
                                        <p:tgtEl>
                                          <p:spTgt spid="29"/>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2">
                                            <p:txEl>
                                              <p:pRg st="0" end="0"/>
                                            </p:txEl>
                                          </p:spTgt>
                                        </p:tgtEl>
                                        <p:attrNameLst>
                                          <p:attrName>ppt_y</p:attrName>
                                        </p:attrNameLst>
                                      </p:cBhvr>
                                      <p:tavLst>
                                        <p:tav tm="0">
                                          <p:val>
                                            <p:strVal val="0-#ppt_h/2"/>
                                          </p:val>
                                        </p:tav>
                                        <p:tav tm="100000">
                                          <p:val>
                                            <p:strVal val="#ppt_y"/>
                                          </p:val>
                                        </p:tav>
                                      </p:tavLst>
                                    </p:anim>
                                  </p:childTnLst>
                                </p:cTn>
                              </p:par>
                            </p:childTnLst>
                          </p:cTn>
                        </p:par>
                        <p:par>
                          <p:cTn id="68" fill="hold">
                            <p:stCondLst>
                              <p:cond delay="5500"/>
                            </p:stCondLst>
                            <p:childTnLst>
                              <p:par>
                                <p:cTn id="69" presetID="2" presetClass="entr" presetSubtype="1" decel="100000"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0-#ppt_h/2"/>
                                          </p:val>
                                        </p:tav>
                                        <p:tav tm="100000">
                                          <p:val>
                                            <p:strVal val="#ppt_y"/>
                                          </p:val>
                                        </p:tav>
                                      </p:tavLst>
                                    </p:anim>
                                  </p:childTnLst>
                                </p:cTn>
                              </p:par>
                            </p:childTnLst>
                          </p:cTn>
                        </p:par>
                        <p:par>
                          <p:cTn id="73" fill="hold">
                            <p:stCondLst>
                              <p:cond delay="6000"/>
                            </p:stCondLst>
                            <p:childTnLst>
                              <p:par>
                                <p:cTn id="74" presetID="2" presetClass="entr" presetSubtype="1" decel="100000" fill="hold" nodeType="after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fill="hold"/>
                                        <p:tgtEl>
                                          <p:spTgt spid="34"/>
                                        </p:tgtEl>
                                        <p:attrNameLst>
                                          <p:attrName>ppt_x</p:attrName>
                                        </p:attrNameLst>
                                      </p:cBhvr>
                                      <p:tavLst>
                                        <p:tav tm="0">
                                          <p:val>
                                            <p:strVal val="#ppt_x"/>
                                          </p:val>
                                        </p:tav>
                                        <p:tav tm="100000">
                                          <p:val>
                                            <p:strVal val="#ppt_x"/>
                                          </p:val>
                                        </p:tav>
                                      </p:tavLst>
                                    </p:anim>
                                    <p:anim calcmode="lin" valueType="num">
                                      <p:cBhvr additive="base">
                                        <p:cTn id="77" dur="500" fill="hold"/>
                                        <p:tgtEl>
                                          <p:spTgt spid="34"/>
                                        </p:tgtEl>
                                        <p:attrNameLst>
                                          <p:attrName>ppt_y</p:attrName>
                                        </p:attrNameLst>
                                      </p:cBhvr>
                                      <p:tavLst>
                                        <p:tav tm="0">
                                          <p:val>
                                            <p:strVal val="0-#ppt_h/2"/>
                                          </p:val>
                                        </p:tav>
                                        <p:tav tm="100000">
                                          <p:val>
                                            <p:strVal val="#ppt_y"/>
                                          </p:val>
                                        </p:tav>
                                      </p:tavLst>
                                    </p:anim>
                                  </p:childTnLst>
                                </p:cTn>
                              </p:par>
                              <p:par>
                                <p:cTn id="78" presetID="2" presetClass="entr" presetSubtype="1" decel="100000" fill="hold" grpId="0" nodeType="withEffect">
                                  <p:stCondLst>
                                    <p:cond delay="0"/>
                                  </p:stCondLst>
                                  <p:childTnLst>
                                    <p:set>
                                      <p:cBhvr>
                                        <p:cTn id="79" dur="1" fill="hold">
                                          <p:stCondLst>
                                            <p:cond delay="0"/>
                                          </p:stCondLst>
                                        </p:cTn>
                                        <p:tgtEl>
                                          <p:spTgt spid="37">
                                            <p:txEl>
                                              <p:pRg st="0" end="0"/>
                                            </p:txEl>
                                          </p:spTgt>
                                        </p:tgtEl>
                                        <p:attrNameLst>
                                          <p:attrName>style.visibility</p:attrName>
                                        </p:attrNameLst>
                                      </p:cBhvr>
                                      <p:to>
                                        <p:strVal val="visible"/>
                                      </p:to>
                                    </p:set>
                                    <p:anim calcmode="lin" valueType="num">
                                      <p:cBhvr additive="base">
                                        <p:cTn id="8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7">
                                            <p:txEl>
                                              <p:pRg st="0" end="0"/>
                                            </p:txEl>
                                          </p:spTgt>
                                        </p:tgtEl>
                                        <p:attrNameLst>
                                          <p:attrName>ppt_y</p:attrName>
                                        </p:attrNameLst>
                                      </p:cBhvr>
                                      <p:tavLst>
                                        <p:tav tm="0">
                                          <p:val>
                                            <p:strVal val="0-#ppt_h/2"/>
                                          </p:val>
                                        </p:tav>
                                        <p:tav tm="100000">
                                          <p:val>
                                            <p:strVal val="#ppt_y"/>
                                          </p:val>
                                        </p:tav>
                                      </p:tavLst>
                                    </p:anim>
                                  </p:childTnLst>
                                </p:cTn>
                              </p:par>
                            </p:childTnLst>
                          </p:cTn>
                        </p:par>
                        <p:par>
                          <p:cTn id="82" fill="hold">
                            <p:stCondLst>
                              <p:cond delay="6500"/>
                            </p:stCondLst>
                            <p:childTnLst>
                              <p:par>
                                <p:cTn id="83" presetID="2" presetClass="entr" presetSubtype="1" decel="10000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0-#ppt_h/2"/>
                                          </p:val>
                                        </p:tav>
                                        <p:tav tm="100000">
                                          <p:val>
                                            <p:strVal val="#ppt_y"/>
                                          </p:val>
                                        </p:tav>
                                      </p:tavLst>
                                    </p:anim>
                                  </p:childTnLst>
                                </p:cTn>
                              </p:par>
                            </p:childTnLst>
                          </p:cTn>
                        </p:par>
                        <p:par>
                          <p:cTn id="87" fill="hold">
                            <p:stCondLst>
                              <p:cond delay="7000"/>
                            </p:stCondLst>
                            <p:childTnLst>
                              <p:par>
                                <p:cTn id="88" presetID="2" presetClass="entr" presetSubtype="1" decel="100000" fill="hold" nodeType="after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additive="base">
                                        <p:cTn id="90" dur="500" fill="hold"/>
                                        <p:tgtEl>
                                          <p:spTgt spid="39"/>
                                        </p:tgtEl>
                                        <p:attrNameLst>
                                          <p:attrName>ppt_x</p:attrName>
                                        </p:attrNameLst>
                                      </p:cBhvr>
                                      <p:tavLst>
                                        <p:tav tm="0">
                                          <p:val>
                                            <p:strVal val="#ppt_x"/>
                                          </p:val>
                                        </p:tav>
                                        <p:tav tm="100000">
                                          <p:val>
                                            <p:strVal val="#ppt_x"/>
                                          </p:val>
                                        </p:tav>
                                      </p:tavLst>
                                    </p:anim>
                                    <p:anim calcmode="lin" valueType="num">
                                      <p:cBhvr additive="base">
                                        <p:cTn id="91" dur="500" fill="hold"/>
                                        <p:tgtEl>
                                          <p:spTgt spid="39"/>
                                        </p:tgtEl>
                                        <p:attrNameLst>
                                          <p:attrName>ppt_y</p:attrName>
                                        </p:attrNameLst>
                                      </p:cBhvr>
                                      <p:tavLst>
                                        <p:tav tm="0">
                                          <p:val>
                                            <p:strVal val="0-#ppt_h/2"/>
                                          </p:val>
                                        </p:tav>
                                        <p:tav tm="100000">
                                          <p:val>
                                            <p:strVal val="#ppt_y"/>
                                          </p:val>
                                        </p:tav>
                                      </p:tavLst>
                                    </p:anim>
                                  </p:childTnLst>
                                </p:cTn>
                              </p:par>
                              <p:par>
                                <p:cTn id="92" presetID="2" presetClass="entr" presetSubtype="1" decel="100000" fill="hold" grpId="0" nodeType="withEffect">
                                  <p:stCondLst>
                                    <p:cond delay="0"/>
                                  </p:stCondLst>
                                  <p:childTnLst>
                                    <p:set>
                                      <p:cBhvr>
                                        <p:cTn id="93" dur="1" fill="hold">
                                          <p:stCondLst>
                                            <p:cond delay="0"/>
                                          </p:stCondLst>
                                        </p:cTn>
                                        <p:tgtEl>
                                          <p:spTgt spid="42">
                                            <p:txEl>
                                              <p:pRg st="0" end="0"/>
                                            </p:txEl>
                                          </p:spTgt>
                                        </p:tgtEl>
                                        <p:attrNameLst>
                                          <p:attrName>style.visibility</p:attrName>
                                        </p:attrNameLst>
                                      </p:cBhvr>
                                      <p:to>
                                        <p:strVal val="visible"/>
                                      </p:to>
                                    </p:set>
                                    <p:anim calcmode="lin" valueType="num">
                                      <p:cBhvr additive="base">
                                        <p:cTn id="94"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42">
                                            <p:txEl>
                                              <p:pRg st="0" end="0"/>
                                            </p:txEl>
                                          </p:spTgt>
                                        </p:tgtEl>
                                        <p:attrNameLst>
                                          <p:attrName>ppt_y</p:attrName>
                                        </p:attrNameLst>
                                      </p:cBhvr>
                                      <p:tavLst>
                                        <p:tav tm="0">
                                          <p:val>
                                            <p:strVal val="0-#ppt_h/2"/>
                                          </p:val>
                                        </p:tav>
                                        <p:tav tm="100000">
                                          <p:val>
                                            <p:strVal val="#ppt_y"/>
                                          </p:val>
                                        </p:tav>
                                      </p:tavLst>
                                    </p:anim>
                                  </p:childTnLst>
                                </p:cTn>
                              </p:par>
                            </p:childTnLst>
                          </p:cTn>
                        </p:par>
                        <p:par>
                          <p:cTn id="96" fill="hold">
                            <p:stCondLst>
                              <p:cond delay="7500"/>
                            </p:stCondLst>
                            <p:childTnLst>
                              <p:par>
                                <p:cTn id="97" presetID="2" presetClass="entr" presetSubtype="2" decel="100000" fill="hold" grpId="0" nodeType="afterEffect">
                                  <p:stCondLst>
                                    <p:cond delay="250"/>
                                  </p:stCondLst>
                                  <p:childTnLst>
                                    <p:set>
                                      <p:cBhvr>
                                        <p:cTn id="98" dur="1" fill="hold">
                                          <p:stCondLst>
                                            <p:cond delay="0"/>
                                          </p:stCondLst>
                                        </p:cTn>
                                        <p:tgtEl>
                                          <p:spTgt spid="43">
                                            <p:txEl>
                                              <p:pRg st="0" end="0"/>
                                            </p:txEl>
                                          </p:spTgt>
                                        </p:tgtEl>
                                        <p:attrNameLst>
                                          <p:attrName>style.visibility</p:attrName>
                                        </p:attrNameLst>
                                      </p:cBhvr>
                                      <p:to>
                                        <p:strVal val="visible"/>
                                      </p:to>
                                    </p:set>
                                    <p:anim calcmode="lin" valueType="num">
                                      <p:cBhvr additive="base">
                                        <p:cTn id="99"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43">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decel="100000" fill="hold" grpId="0" nodeType="withEffect">
                                  <p:stCondLst>
                                    <p:cond delay="500"/>
                                  </p:stCondLst>
                                  <p:childTnLst>
                                    <p:set>
                                      <p:cBhvr>
                                        <p:cTn id="102" dur="1" fill="hold">
                                          <p:stCondLst>
                                            <p:cond delay="0"/>
                                          </p:stCondLst>
                                        </p:cTn>
                                        <p:tgtEl>
                                          <p:spTgt spid="44">
                                            <p:txEl>
                                              <p:pRg st="0" end="0"/>
                                            </p:txEl>
                                          </p:spTgt>
                                        </p:tgtEl>
                                        <p:attrNameLst>
                                          <p:attrName>style.visibility</p:attrName>
                                        </p:attrNameLst>
                                      </p:cBhvr>
                                      <p:to>
                                        <p:strVal val="visible"/>
                                      </p:to>
                                    </p:set>
                                    <p:anim calcmode="lin" valueType="num">
                                      <p:cBhvr additive="base">
                                        <p:cTn id="103"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allAtOnce">
        <p:tmplLst>
          <p:tmpl lvl="1">
            <p:tnLst>
              <p:par>
                <p:cTn presetID="2" presetClass="entr" presetSubtype="1"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22" grpId="0" build="allAtOnce">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0-#ppt_h/2"/>
                          </p:val>
                        </p:tav>
                        <p:tav tm="100000">
                          <p:val>
                            <p:strVal val="#ppt_y"/>
                          </p:val>
                        </p:tav>
                      </p:tavLst>
                    </p:anim>
                  </p:childTnLst>
                </p:cTn>
              </p:par>
            </p:tnLst>
          </p:tmpl>
        </p:tmplLst>
      </p:bldP>
      <p:bldP spid="27" grpId="0" build="allAtOnce">
        <p:tmplLst>
          <p:tmpl lvl="1">
            <p:tnLst>
              <p:par>
                <p:cTn presetID="2" presetClass="entr" presetSubtype="1"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32" grpId="0" build="allAtOnce">
        <p:tmplLst>
          <p:tmpl lvl="1">
            <p:tnLst>
              <p:par>
                <p:cTn presetID="2" presetClass="entr" presetSubtype="1"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0-#ppt_h/2"/>
                          </p:val>
                        </p:tav>
                        <p:tav tm="100000">
                          <p:val>
                            <p:strVal val="#ppt_y"/>
                          </p:val>
                        </p:tav>
                      </p:tavLst>
                    </p:anim>
                  </p:childTnLst>
                </p:cTn>
              </p:par>
            </p:tnLst>
          </p:tmpl>
        </p:tmplLst>
      </p:bldP>
      <p:bldP spid="37" grpId="0" build="allAtOnce">
        <p:tmplLst>
          <p:tmpl lvl="1">
            <p:tnLst>
              <p:par>
                <p:cTn presetID="2" presetClass="entr" presetSubtype="1"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0-#ppt_h/2"/>
                          </p:val>
                        </p:tav>
                        <p:tav tm="100000">
                          <p:val>
                            <p:strVal val="#ppt_y"/>
                          </p:val>
                        </p:tav>
                      </p:tavLst>
                    </p:anim>
                  </p:childTnLst>
                </p:cTn>
              </p:par>
            </p:tnLst>
          </p:tmpl>
        </p:tmplLst>
      </p:bldP>
      <p:bldP spid="42" grpId="0" build="allAtOnce">
        <p:tmplLst>
          <p:tmpl lvl="1">
            <p:tnLst>
              <p:par>
                <p:cTn presetID="2" presetClass="entr" presetSubtype="1"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0-#ppt_h/2"/>
                          </p:val>
                        </p:tav>
                        <p:tav tm="100000">
                          <p:val>
                            <p:strVal val="#ppt_y"/>
                          </p:val>
                        </p:tav>
                      </p:tavLst>
                    </p:anim>
                  </p:childTnLst>
                </p:cTn>
              </p:par>
            </p:tnLst>
          </p:tmpl>
        </p:tmplLst>
      </p:bldP>
      <p:bldP spid="43" grpId="0" build="p">
        <p:tmplLst>
          <p:tmpl lvl="1">
            <p:tnLst>
              <p:par>
                <p:cTn presetID="2" presetClass="entr" presetSubtype="2" decel="100000" fill="hold" nodeType="afterEffect">
                  <p:stCondLst>
                    <p:cond delay="25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1+#ppt_w/2"/>
                          </p:val>
                        </p:tav>
                        <p:tav tm="100000">
                          <p:val>
                            <p:strVal val="#ppt_x"/>
                          </p:val>
                        </p:tav>
                      </p:tavLst>
                    </p:anim>
                    <p:anim calcmode="lin" valueType="num">
                      <p:cBhvr additive="base">
                        <p:cTn dur="500" fill="hold"/>
                        <p:tgtEl>
                          <p:spTgt spid="43"/>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2" presetClass="entr" presetSubtype="2" decel="100000" fill="hold" nodeType="withEffect">
                  <p:stCondLst>
                    <p:cond delay="5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1AA165-95D8-419B-88B8-74E604EBF8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37CD189D-AD61-4C4E-9BAA-5433D5991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A511CC85-C04F-4EFC-9B01-DFBEA194F8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87F5FB1-B6F9-471E-B924-974A70F5FF1F}"/>
              </a:ext>
            </a:extLst>
          </p:cNvPr>
          <p:cNvSpPr>
            <a:spLocks noGrp="1"/>
          </p:cNvSpPr>
          <p:nvPr>
            <p:ph type="dt" sz="half" idx="10"/>
          </p:nvPr>
        </p:nvSpPr>
        <p:spPr/>
        <p:txBody>
          <a:bodyPr/>
          <a:lstStyle/>
          <a:p>
            <a:fld id="{DB90B74F-F78B-4561-912E-62F4B6D996B4}" type="datetimeFigureOut">
              <a:rPr lang="vi-VN" smtClean="0"/>
              <a:t>26/10/2022</a:t>
            </a:fld>
            <a:endParaRPr lang="vi-VN"/>
          </a:p>
        </p:txBody>
      </p:sp>
      <p:sp>
        <p:nvSpPr>
          <p:cNvPr id="6" name="Footer Placeholder 5">
            <a:extLst>
              <a:ext uri="{FF2B5EF4-FFF2-40B4-BE49-F238E27FC236}">
                <a16:creationId xmlns:a16="http://schemas.microsoft.com/office/drawing/2014/main" xmlns="" id="{F15A2698-05FE-493E-9314-C955B1039E4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D00170D9-A8D2-4FFC-941E-FF980E2C57BF}"/>
              </a:ext>
            </a:extLst>
          </p:cNvPr>
          <p:cNvSpPr>
            <a:spLocks noGrp="1"/>
          </p:cNvSpPr>
          <p:nvPr>
            <p:ph type="sldNum" sz="quarter" idx="12"/>
          </p:nvPr>
        </p:nvSpPr>
        <p:spPr/>
        <p:txBody>
          <a:bodyPr/>
          <a:lstStyle/>
          <a:p>
            <a:fld id="{A1900605-4BE1-4C39-ADCB-98420420FA0B}" type="slidenum">
              <a:rPr lang="vi-VN" smtClean="0"/>
              <a:t>‹#›</a:t>
            </a:fld>
            <a:endParaRPr lang="vi-VN"/>
          </a:p>
        </p:txBody>
      </p:sp>
    </p:spTree>
    <p:extLst>
      <p:ext uri="{BB962C8B-B14F-4D97-AF65-F5344CB8AC3E}">
        <p14:creationId xmlns:p14="http://schemas.microsoft.com/office/powerpoint/2010/main" val="21415223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ap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2D0BCFBB-CAA5-4E2E-B818-7976F5654441}"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9068" y="1115751"/>
            <a:ext cx="9745929" cy="5481609"/>
          </a:xfrm>
          <a:prstGeom prst="rect">
            <a:avLst/>
          </a:prstGeom>
        </p:spPr>
      </p:pic>
      <p:sp>
        <p:nvSpPr>
          <p:cNvPr id="8" name="グラフ プレースホルダー 7"/>
          <p:cNvSpPr>
            <a:spLocks noGrp="1"/>
          </p:cNvSpPr>
          <p:nvPr>
            <p:ph type="chart" sz="quarter" idx="19" hasCustomPrompt="1"/>
          </p:nvPr>
        </p:nvSpPr>
        <p:spPr>
          <a:xfrm>
            <a:off x="1679126" y="1892836"/>
            <a:ext cx="1488146" cy="1488017"/>
          </a:xfrm>
        </p:spPr>
        <p:txBody>
          <a:bodyPr/>
          <a:lstStyle>
            <a:lvl1pPr>
              <a:defRPr>
                <a:latin typeface="UTM Avo" panose="02040603050506020204" pitchFamily="18" charset="0"/>
              </a:defRPr>
            </a:lvl1pPr>
          </a:lstStyle>
          <a:p>
            <a:r>
              <a:rPr lang="en-US"/>
              <a:t>Add Graph</a:t>
            </a:r>
          </a:p>
        </p:txBody>
      </p:sp>
      <p:sp>
        <p:nvSpPr>
          <p:cNvPr id="45" name="グラフ プレースホルダー 7"/>
          <p:cNvSpPr>
            <a:spLocks noGrp="1"/>
          </p:cNvSpPr>
          <p:nvPr>
            <p:ph type="chart" sz="quarter" idx="20" hasCustomPrompt="1"/>
          </p:nvPr>
        </p:nvSpPr>
        <p:spPr>
          <a:xfrm>
            <a:off x="2687326" y="4053108"/>
            <a:ext cx="1488146" cy="1488017"/>
          </a:xfrm>
        </p:spPr>
        <p:txBody>
          <a:bodyPr/>
          <a:lstStyle>
            <a:lvl1pPr>
              <a:defRPr>
                <a:latin typeface="UTM Avo" panose="02040603050506020204" pitchFamily="18" charset="0"/>
              </a:defRPr>
            </a:lvl1pPr>
          </a:lstStyle>
          <a:p>
            <a:r>
              <a:rPr lang="en-US"/>
              <a:t>Add Graph</a:t>
            </a:r>
          </a:p>
        </p:txBody>
      </p:sp>
      <p:sp>
        <p:nvSpPr>
          <p:cNvPr id="46" name="グラフ プレースホルダー 7"/>
          <p:cNvSpPr>
            <a:spLocks noGrp="1"/>
          </p:cNvSpPr>
          <p:nvPr>
            <p:ph type="chart" sz="quarter" idx="21" hasCustomPrompt="1"/>
          </p:nvPr>
        </p:nvSpPr>
        <p:spPr>
          <a:xfrm>
            <a:off x="5135810" y="3429003"/>
            <a:ext cx="1488146" cy="1488017"/>
          </a:xfrm>
        </p:spPr>
        <p:txBody>
          <a:bodyPr/>
          <a:lstStyle>
            <a:lvl1pPr>
              <a:defRPr>
                <a:latin typeface="UTM Avo" panose="02040603050506020204" pitchFamily="18" charset="0"/>
              </a:defRPr>
            </a:lvl1pPr>
          </a:lstStyle>
          <a:p>
            <a:r>
              <a:rPr lang="en-US"/>
              <a:t>Add Graph</a:t>
            </a:r>
          </a:p>
        </p:txBody>
      </p:sp>
      <p:sp>
        <p:nvSpPr>
          <p:cNvPr id="47" name="グラフ プレースホルダー 7"/>
          <p:cNvSpPr>
            <a:spLocks noGrp="1"/>
          </p:cNvSpPr>
          <p:nvPr>
            <p:ph type="chart" sz="quarter" idx="22" hasCustomPrompt="1"/>
          </p:nvPr>
        </p:nvSpPr>
        <p:spPr>
          <a:xfrm>
            <a:off x="5351398" y="1604826"/>
            <a:ext cx="1488146" cy="1488017"/>
          </a:xfrm>
        </p:spPr>
        <p:txBody>
          <a:bodyPr/>
          <a:lstStyle>
            <a:lvl1pPr>
              <a:defRPr>
                <a:latin typeface="UTM Avo" panose="02040603050506020204" pitchFamily="18" charset="0"/>
              </a:defRPr>
            </a:lvl1pPr>
          </a:lstStyle>
          <a:p>
            <a:r>
              <a:rPr lang="en-US"/>
              <a:t>Add Graph</a:t>
            </a:r>
          </a:p>
        </p:txBody>
      </p:sp>
      <p:sp>
        <p:nvSpPr>
          <p:cNvPr id="48" name="グラフ プレースホルダー 7"/>
          <p:cNvSpPr>
            <a:spLocks noGrp="1"/>
          </p:cNvSpPr>
          <p:nvPr>
            <p:ph type="chart" sz="quarter" idx="23" hasCustomPrompt="1"/>
          </p:nvPr>
        </p:nvSpPr>
        <p:spPr>
          <a:xfrm>
            <a:off x="7728324" y="1892836"/>
            <a:ext cx="1488146" cy="1488017"/>
          </a:xfrm>
        </p:spPr>
        <p:txBody>
          <a:bodyPr/>
          <a:lstStyle>
            <a:lvl1pPr>
              <a:defRPr>
                <a:latin typeface="UTM Avo" panose="02040603050506020204" pitchFamily="18" charset="0"/>
              </a:defRPr>
            </a:lvl1pPr>
          </a:lstStyle>
          <a:p>
            <a:r>
              <a:rPr lang="en-US"/>
              <a:t>Add Graph</a:t>
            </a:r>
          </a:p>
        </p:txBody>
      </p:sp>
      <p:sp>
        <p:nvSpPr>
          <p:cNvPr id="49" name="グラフ プレースホルダー 7"/>
          <p:cNvSpPr>
            <a:spLocks noGrp="1"/>
          </p:cNvSpPr>
          <p:nvPr>
            <p:ph type="chart" sz="quarter" idx="24" hasCustomPrompt="1"/>
          </p:nvPr>
        </p:nvSpPr>
        <p:spPr>
          <a:xfrm>
            <a:off x="8928562" y="3957066"/>
            <a:ext cx="1488146" cy="1488017"/>
          </a:xfrm>
        </p:spPr>
        <p:txBody>
          <a:bodyPr/>
          <a:lstStyle>
            <a:lvl1pPr>
              <a:defRPr>
                <a:latin typeface="UTM Avo" panose="02040603050506020204" pitchFamily="18" charset="0"/>
              </a:defRPr>
            </a:lvl1pPr>
          </a:lstStyle>
          <a:p>
            <a:r>
              <a:rPr lang="en-US"/>
              <a:t>Add Graph</a:t>
            </a:r>
          </a:p>
        </p:txBody>
      </p:sp>
    </p:spTree>
    <p:extLst>
      <p:ext uri="{BB962C8B-B14F-4D97-AF65-F5344CB8AC3E}">
        <p14:creationId xmlns:p14="http://schemas.microsoft.com/office/powerpoint/2010/main" val="421187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750"/>
                            </p:stCondLst>
                            <p:childTnLst>
                              <p:par>
                                <p:cTn id="21" presetID="10" presetClass="entr" presetSubtype="0" fill="hold" grpId="0" nodeType="afterEffect">
                                  <p:stCondLst>
                                    <p:cond delay="25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par>
                          <p:cTn id="24" fill="hold">
                            <p:stCondLst>
                              <p:cond delay="3500"/>
                            </p:stCondLst>
                            <p:childTnLst>
                              <p:par>
                                <p:cTn id="25" presetID="10" presetClass="entr" presetSubtype="0" fill="hold" grpId="0" nodeType="afterEffect">
                                  <p:stCondLst>
                                    <p:cond delay="25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par>
                          <p:cTn id="28" fill="hold">
                            <p:stCondLst>
                              <p:cond delay="4250"/>
                            </p:stCondLst>
                            <p:childTnLst>
                              <p:par>
                                <p:cTn id="29" presetID="10" presetClass="entr" presetSubtype="0" fill="hold" grpId="0" nodeType="afterEffect">
                                  <p:stCondLst>
                                    <p:cond delay="25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5000"/>
                            </p:stCondLst>
                            <p:childTnLst>
                              <p:par>
                                <p:cTn id="33" presetID="10" presetClass="entr" presetSubtype="0" fill="hold" grpId="0" nodeType="afterEffect">
                                  <p:stCondLst>
                                    <p:cond delay="25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p:bldP spid="45" grpId="0"/>
      <p:bldP spid="46" grpId="0"/>
      <p:bldP spid="47" grpId="0"/>
      <p:bldP spid="48" grpId="0"/>
      <p:bldP spid="49" grpId="0"/>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raph - No Anima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C89F3FA7-C66D-4B46-BA24-C2D54B595D41}"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6192032" y="1892885"/>
            <a:ext cx="5327865"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6192032" y="2324942"/>
            <a:ext cx="5327865" cy="1344149"/>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10" name="テキスト プレースホルダー 11"/>
          <p:cNvSpPr>
            <a:spLocks noGrp="1"/>
          </p:cNvSpPr>
          <p:nvPr>
            <p:ph type="body" sz="quarter" idx="16" hasCustomPrompt="1"/>
          </p:nvPr>
        </p:nvSpPr>
        <p:spPr>
          <a:xfrm>
            <a:off x="6193256" y="4053126"/>
            <a:ext cx="5327865"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6193256" y="4485126"/>
            <a:ext cx="5327865" cy="1344149"/>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Tree>
    <p:extLst>
      <p:ext uri="{BB962C8B-B14F-4D97-AF65-F5344CB8AC3E}">
        <p14:creationId xmlns:p14="http://schemas.microsoft.com/office/powerpoint/2010/main" val="201332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C4D9EDDF-473C-4EEB-848E-F838C2ED8EAE}"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pic>
        <p:nvPicPr>
          <p:cNvPr id="9" name="図 8"/>
          <p:cNvPicPr>
            <a:picLocks noChangeAspect="1"/>
          </p:cNvPicPr>
          <p:nvPr userDrawn="1"/>
        </p:nvPicPr>
        <p:blipFill rotWithShape="1">
          <a:blip r:embed="rId2" cstate="print">
            <a:extLst>
              <a:ext uri="{28A0092B-C50C-407E-A947-70E740481C1C}">
                <a14:useLocalDpi xmlns:a14="http://schemas.microsoft.com/office/drawing/2010/main" val="0"/>
              </a:ext>
            </a:extLst>
          </a:blip>
          <a:srcRect b="55519"/>
          <a:stretch/>
        </p:blipFill>
        <p:spPr>
          <a:xfrm>
            <a:off x="7008181" y="2996952"/>
            <a:ext cx="3680792" cy="3394984"/>
          </a:xfrm>
          <a:prstGeom prst="rect">
            <a:avLst/>
          </a:prstGeom>
          <a:effectLst/>
        </p:spPr>
      </p:pic>
      <p:sp>
        <p:nvSpPr>
          <p:cNvPr id="12" name="テキスト プレースホルダー 11"/>
          <p:cNvSpPr>
            <a:spLocks noGrp="1"/>
          </p:cNvSpPr>
          <p:nvPr>
            <p:ph type="body" sz="quarter" idx="14" hasCustomPrompt="1"/>
          </p:nvPr>
        </p:nvSpPr>
        <p:spPr>
          <a:xfrm>
            <a:off x="6095471" y="1556794"/>
            <a:ext cx="5424412" cy="431767"/>
          </a:xfrm>
        </p:spPr>
        <p:txBody>
          <a:bodyPr anchor="ctr">
            <a:noAutofit/>
          </a:bodyPr>
          <a:lstStyle>
            <a:lvl1pP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6095471" y="1988897"/>
            <a:ext cx="5424412" cy="960107"/>
          </a:xfrm>
        </p:spPr>
        <p:txBody>
          <a:bodyPr anchor="t">
            <a:noAutofit/>
          </a:bodyPr>
          <a:lstStyle>
            <a:lvl1pP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8" name="図プレースホルダー 7"/>
          <p:cNvSpPr>
            <a:spLocks noGrp="1"/>
          </p:cNvSpPr>
          <p:nvPr>
            <p:ph type="pic" sz="quarter" idx="19" hasCustomPrompt="1"/>
          </p:nvPr>
        </p:nvSpPr>
        <p:spPr>
          <a:xfrm>
            <a:off x="7244037" y="3957060"/>
            <a:ext cx="3209207" cy="2434877"/>
          </a:xfrm>
          <a:solidFill>
            <a:schemeClr val="bg1">
              <a:alpha val="22000"/>
            </a:schemeClr>
          </a:solidFill>
          <a:effectLst>
            <a:innerShdw blurRad="114300">
              <a:prstClr val="black"/>
            </a:innerShdw>
          </a:effectLst>
        </p:spPr>
        <p:txBody>
          <a:bodyPr/>
          <a:lstStyle>
            <a:lvl1pPr>
              <a:defRPr>
                <a:latin typeface="UTM Avo" panose="02040603050506020204" pitchFamily="18" charset="0"/>
              </a:defRPr>
            </a:lvl1pPr>
          </a:lstStyle>
          <a:p>
            <a:r>
              <a:rPr lang="en-US"/>
              <a:t>Add Image</a:t>
            </a:r>
          </a:p>
        </p:txBody>
      </p:sp>
      <p:sp>
        <p:nvSpPr>
          <p:cNvPr id="6" name="グラフ プレースホルダー 5"/>
          <p:cNvSpPr>
            <a:spLocks noGrp="1"/>
          </p:cNvSpPr>
          <p:nvPr>
            <p:ph type="chart" sz="quarter" idx="20" hasCustomPrompt="1"/>
          </p:nvPr>
        </p:nvSpPr>
        <p:spPr>
          <a:xfrm>
            <a:off x="574725" y="1556818"/>
            <a:ext cx="5376800" cy="4752991"/>
          </a:xfrm>
        </p:spPr>
        <p:txBody>
          <a:bodyPr/>
          <a:lstStyle>
            <a:lvl1pPr>
              <a:defRPr>
                <a:latin typeface="UTM Avo" panose="02040603050506020204" pitchFamily="18" charset="0"/>
              </a:defRPr>
            </a:lvl1pPr>
          </a:lstStyle>
          <a:p>
            <a:r>
              <a:rPr lang="en-US"/>
              <a:t>Add Graph</a:t>
            </a:r>
          </a:p>
          <a:p>
            <a:endParaRPr lang="en-US"/>
          </a:p>
        </p:txBody>
      </p:sp>
    </p:spTree>
    <p:extLst>
      <p:ext uri="{BB962C8B-B14F-4D97-AF65-F5344CB8AC3E}">
        <p14:creationId xmlns:p14="http://schemas.microsoft.com/office/powerpoint/2010/main" val="170635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2" presetClass="entr" presetSubtype="2" decel="100000"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additive="base">
                                        <p:cTn id="22"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2">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25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additive="base">
                                        <p:cTn id="2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8" grpId="0" animBg="1"/>
      <p:bldP spid="6" grpId="0" bui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82288517-03FC-4AA6-9267-C400F8A5F6CA}"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12" name="テキスト プレースホルダー 11"/>
          <p:cNvSpPr>
            <a:spLocks noGrp="1"/>
          </p:cNvSpPr>
          <p:nvPr>
            <p:ph type="body" sz="quarter" idx="14" hasCustomPrompt="1"/>
          </p:nvPr>
        </p:nvSpPr>
        <p:spPr>
          <a:xfrm>
            <a:off x="574946" y="4917229"/>
            <a:ext cx="10994175" cy="431767"/>
          </a:xfrm>
        </p:spPr>
        <p:txBody>
          <a:bodyPr anchor="ctr">
            <a:noAutofit/>
          </a:bodyPr>
          <a:lstStyle>
            <a:lvl1pPr algn="ctr">
              <a:defRPr sz="2900">
                <a:solidFill>
                  <a:schemeClr val="accent1"/>
                </a:solidFill>
                <a:latin typeface="UTM Avo" panose="02040603050506020204" pitchFamily="18"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574946" y="5349277"/>
            <a:ext cx="10994175" cy="960107"/>
          </a:xfrm>
        </p:spPr>
        <p:txBody>
          <a:bodyPr anchor="t">
            <a:noAutofit/>
          </a:bodyPr>
          <a:lstStyle>
            <a:lvl1pPr algn="ctr">
              <a:defRPr sz="1600">
                <a:solidFill>
                  <a:schemeClr val="bg1"/>
                </a:solidFill>
                <a:latin typeface="UTM Avo" panose="02040603050506020204" pitchFamily="18" charset="0"/>
              </a:defRPr>
            </a:lvl1pPr>
          </a:lstStyle>
          <a:p>
            <a:pPr lvl="0"/>
            <a:r>
              <a:rPr lang="en-US" altLang="ja-JP" dirty="0"/>
              <a:t>Text Here</a:t>
            </a:r>
            <a:endParaRPr lang="en-US" dirty="0"/>
          </a:p>
        </p:txBody>
      </p:sp>
      <p:sp>
        <p:nvSpPr>
          <p:cNvPr id="6" name="グラフ プレースホルダー 5"/>
          <p:cNvSpPr>
            <a:spLocks noGrp="1"/>
          </p:cNvSpPr>
          <p:nvPr>
            <p:ph type="chart" sz="quarter" idx="20" hasCustomPrompt="1"/>
          </p:nvPr>
        </p:nvSpPr>
        <p:spPr>
          <a:xfrm>
            <a:off x="574726" y="1556794"/>
            <a:ext cx="10994358" cy="3264362"/>
          </a:xfrm>
        </p:spPr>
        <p:txBody>
          <a:bodyPr/>
          <a:lstStyle>
            <a:lvl1pPr>
              <a:defRPr>
                <a:latin typeface="UTM Avo" panose="02040603050506020204" pitchFamily="18" charset="0"/>
              </a:defRPr>
            </a:lvl1pPr>
          </a:lstStyle>
          <a:p>
            <a:r>
              <a:rPr lang="en-US"/>
              <a:t>Add Graph</a:t>
            </a:r>
          </a:p>
          <a:p>
            <a:endParaRPr lang="en-US"/>
          </a:p>
        </p:txBody>
      </p:sp>
    </p:spTree>
    <p:extLst>
      <p:ext uri="{BB962C8B-B14F-4D97-AF65-F5344CB8AC3E}">
        <p14:creationId xmlns:p14="http://schemas.microsoft.com/office/powerpoint/2010/main" val="365673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2" presetClass="entr" presetSubtype="2" decel="10000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6" grpId="0" bui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Graph 2">
    <p:spTree>
      <p:nvGrpSpPr>
        <p:cNvPr id="1" name=""/>
        <p:cNvGrpSpPr/>
        <p:nvPr/>
      </p:nvGrpSpPr>
      <p:grpSpPr>
        <a:xfrm>
          <a:off x="0" y="0"/>
          <a:ext cx="0" cy="0"/>
          <a:chOff x="0" y="0"/>
          <a:chExt cx="0" cy="0"/>
        </a:xfrm>
      </p:grpSpPr>
      <p:sp>
        <p:nvSpPr>
          <p:cNvPr id="19" name="テキスト プレースホルダー 7"/>
          <p:cNvSpPr>
            <a:spLocks noGrp="1"/>
          </p:cNvSpPr>
          <p:nvPr>
            <p:ph type="body" sz="quarter" idx="30" hasCustomPrompt="1"/>
          </p:nvPr>
        </p:nvSpPr>
        <p:spPr>
          <a:xfrm>
            <a:off x="2015230" y="1628902"/>
            <a:ext cx="2184339" cy="2184149"/>
          </a:xfrm>
          <a:prstGeom prst="ellipse">
            <a:avLst/>
          </a:prstGeom>
          <a:solidFill>
            <a:srgbClr val="000000">
              <a:alpha val="30000"/>
            </a:srgbClr>
          </a:solidFill>
          <a:ln w="114300" cmpd="thinThick">
            <a:noFill/>
          </a:ln>
        </p:spPr>
        <p:txBody>
          <a:bodyPr wrap="none" anchor="ctr">
            <a:normAutofit/>
          </a:bodyPr>
          <a:lstStyle>
            <a:lvl1pPr algn="ctr">
              <a:defRPr sz="2900">
                <a:solidFill>
                  <a:schemeClr val="bg2"/>
                </a:solidFill>
                <a:latin typeface="UTM Avo" panose="02040603050506020204" pitchFamily="18" charset="0"/>
              </a:defRPr>
            </a:lvl1pPr>
          </a:lstStyle>
          <a:p>
            <a:pPr lvl="0"/>
            <a:r>
              <a:rPr lang="en-US" dirty="0"/>
              <a:t>TEXT</a:t>
            </a:r>
          </a:p>
        </p:txBody>
      </p:sp>
      <p:sp>
        <p:nvSpPr>
          <p:cNvPr id="18" name="テキスト プレースホルダー 7"/>
          <p:cNvSpPr>
            <a:spLocks noGrp="1"/>
          </p:cNvSpPr>
          <p:nvPr>
            <p:ph type="body" sz="quarter" idx="29" hasCustomPrompt="1"/>
          </p:nvPr>
        </p:nvSpPr>
        <p:spPr>
          <a:xfrm>
            <a:off x="2159233" y="3405140"/>
            <a:ext cx="2520405" cy="2520187"/>
          </a:xfrm>
          <a:prstGeom prst="ellipse">
            <a:avLst/>
          </a:prstGeom>
          <a:solidFill>
            <a:schemeClr val="accent1">
              <a:alpha val="50000"/>
            </a:schemeClr>
          </a:solidFill>
          <a:ln w="114300" cmpd="thinThick">
            <a:noFill/>
          </a:ln>
        </p:spPr>
        <p:txBody>
          <a:bodyPr wrap="none" anchor="ctr">
            <a:normAutofit/>
          </a:bodyPr>
          <a:lstStyle>
            <a:lvl1pPr algn="ctr">
              <a:defRPr sz="2900">
                <a:solidFill>
                  <a:schemeClr val="bg2"/>
                </a:solidFill>
                <a:latin typeface="UTM Avo" panose="02040603050506020204" pitchFamily="18" charset="0"/>
              </a:defRPr>
            </a:lvl1pPr>
          </a:lstStyle>
          <a:p>
            <a:pPr lvl="0"/>
            <a:r>
              <a:rPr lang="en-US" dirty="0"/>
              <a:t>TEXT</a:t>
            </a:r>
          </a:p>
        </p:txBody>
      </p:sp>
      <p:sp>
        <p:nvSpPr>
          <p:cNvPr id="2" name="タイトル 1"/>
          <p:cNvSpPr>
            <a:spLocks noGrp="1"/>
          </p:cNvSpPr>
          <p:nvPr>
            <p:ph type="title" hasCustomPrompt="1"/>
          </p:nvPr>
        </p:nvSpPr>
        <p:spPr/>
        <p:txBody>
          <a:bodyPr>
            <a:noAutofit/>
          </a:bodyPr>
          <a:lstStyle>
            <a:lvl1pPr>
              <a:defRPr sz="5900" spc="200">
                <a:latin typeface="UTM Avo" panose="02040603050506020204" pitchFamily="18" charset="0"/>
              </a:defRPr>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lvl1pPr>
              <a:defRPr>
                <a:latin typeface="UTM Avo" panose="02040603050506020204" pitchFamily="18" charset="0"/>
              </a:defRPr>
            </a:lvl1pPr>
          </a:lstStyle>
          <a:p>
            <a:fld id="{AF68B5BD-B7D8-4E30-97A9-CB8ADE6ABF21}" type="datetime1">
              <a:rPr lang="en-US" smtClean="0">
                <a:solidFill>
                  <a:srgbClr val="FFFFFF">
                    <a:tint val="75000"/>
                  </a:srgbClr>
                </a:solidFill>
              </a:rPr>
              <a:pPr/>
              <a:t>10/26/2022</a:t>
            </a:fld>
            <a:endParaRPr lang="en-US">
              <a:solidFill>
                <a:srgbClr val="FFFFFF">
                  <a:tint val="75000"/>
                </a:srgbClr>
              </a:solidFill>
            </a:endParaRPr>
          </a:p>
        </p:txBody>
      </p:sp>
      <p:sp>
        <p:nvSpPr>
          <p:cNvPr id="5" name="スライド番号プレースホルダー 4"/>
          <p:cNvSpPr>
            <a:spLocks noGrp="1"/>
          </p:cNvSpPr>
          <p:nvPr>
            <p:ph type="sldNum" sz="quarter" idx="12"/>
          </p:nvPr>
        </p:nvSpPr>
        <p:spPr>
          <a:xfrm>
            <a:off x="11750697" y="6424312"/>
            <a:ext cx="490583" cy="365125"/>
          </a:xfrm>
        </p:spPr>
        <p:txBody>
          <a:bodyPr/>
          <a:lstStyle>
            <a:lvl1pPr algn="ctr">
              <a:defRPr>
                <a:latin typeface="UTM Avo" panose="02040603050506020204" pitchFamily="18" charset="0"/>
              </a:defRPr>
            </a:lvl1pPr>
          </a:lstStyle>
          <a:p>
            <a:fld id="{387164BF-D67A-46C0-81D2-5BAF67C00C80}" type="slidenum">
              <a:rPr lang="en-US" smtClean="0">
                <a:solidFill>
                  <a:srgbClr val="FFFFFF">
                    <a:alpha val="50000"/>
                  </a:srgbClr>
                </a:solidFill>
              </a:rPr>
              <a:pPr/>
              <a:t>‹#›</a:t>
            </a:fld>
            <a:endParaRPr lang="en-US">
              <a:solidFill>
                <a:srgbClr val="FFFFFF">
                  <a:alpha val="50000"/>
                </a:srgbClr>
              </a:solidFill>
            </a:endParaRPr>
          </a:p>
        </p:txBody>
      </p:sp>
      <p:sp>
        <p:nvSpPr>
          <p:cNvPr id="17"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r>
              <a:rPr lang="en-US" dirty="0">
                <a:solidFill>
                  <a:srgbClr val="FFFFFF">
                    <a:tint val="75000"/>
                    <a:alpha val="70000"/>
                  </a:srgbClr>
                </a:solidFill>
              </a:rPr>
              <a:t>Hệ </a:t>
            </a:r>
            <a:r>
              <a:rPr lang="en-US" dirty="0" err="1">
                <a:solidFill>
                  <a:srgbClr val="FFFFFF">
                    <a:tint val="75000"/>
                    <a:alpha val="70000"/>
                  </a:srgbClr>
                </a:solidFill>
              </a:rPr>
              <a:t>sinh</a:t>
            </a:r>
            <a:r>
              <a:rPr lang="en-US" dirty="0">
                <a:solidFill>
                  <a:srgbClr val="FFFFFF">
                    <a:tint val="75000"/>
                    <a:alpha val="70000"/>
                  </a:srgbClr>
                </a:solidFill>
              </a:rPr>
              <a:t> </a:t>
            </a:r>
            <a:r>
              <a:rPr lang="en-US" dirty="0" err="1">
                <a:solidFill>
                  <a:srgbClr val="FFFFFF">
                    <a:tint val="75000"/>
                    <a:alpha val="70000"/>
                  </a:srgbClr>
                </a:solidFill>
              </a:rPr>
              <a:t>thái</a:t>
            </a:r>
            <a:r>
              <a:rPr lang="en-US" dirty="0">
                <a:solidFill>
                  <a:srgbClr val="FFFFFF">
                    <a:tint val="75000"/>
                    <a:alpha val="70000"/>
                  </a:srgbClr>
                </a:solidFill>
              </a:rPr>
              <a:t> Cloud</a:t>
            </a:r>
          </a:p>
        </p:txBody>
      </p:sp>
      <p:sp>
        <p:nvSpPr>
          <p:cNvPr id="11" name="テキスト プレースホルダー 11"/>
          <p:cNvSpPr>
            <a:spLocks noGrp="1"/>
          </p:cNvSpPr>
          <p:nvPr>
            <p:ph type="body" sz="quarter" idx="18" hasCustomPrompt="1"/>
          </p:nvPr>
        </p:nvSpPr>
        <p:spPr>
          <a:xfrm>
            <a:off x="574946" y="1028797"/>
            <a:ext cx="10994175" cy="384043"/>
          </a:xfrm>
        </p:spPr>
        <p:txBody>
          <a:bodyPr anchor="t">
            <a:noAutofit/>
          </a:bodyPr>
          <a:lstStyle>
            <a:lvl1pPr algn="ctr">
              <a:defRPr sz="1900" baseline="0">
                <a:solidFill>
                  <a:schemeClr val="bg1">
                    <a:alpha val="80000"/>
                  </a:schemeClr>
                </a:solidFill>
                <a:latin typeface="UTM Avo" panose="02040603050506020204" pitchFamily="18" charset="0"/>
              </a:defRPr>
            </a:lvl1pPr>
          </a:lstStyle>
          <a:p>
            <a:pPr lvl="0"/>
            <a:r>
              <a:rPr lang="en-US" dirty="0"/>
              <a:t>Slide Subtitle Here</a:t>
            </a:r>
          </a:p>
        </p:txBody>
      </p:sp>
      <p:sp>
        <p:nvSpPr>
          <p:cNvPr id="20" name="テキスト プレースホルダー 7"/>
          <p:cNvSpPr>
            <a:spLocks noGrp="1"/>
          </p:cNvSpPr>
          <p:nvPr>
            <p:ph type="body" sz="quarter" idx="31" hasCustomPrompt="1"/>
          </p:nvPr>
        </p:nvSpPr>
        <p:spPr>
          <a:xfrm>
            <a:off x="958986" y="2949008"/>
            <a:ext cx="1656235" cy="1656091"/>
          </a:xfrm>
          <a:prstGeom prst="ellipse">
            <a:avLst/>
          </a:prstGeom>
          <a:solidFill>
            <a:srgbClr val="FFFFFF">
              <a:alpha val="40000"/>
            </a:srgbClr>
          </a:solidFill>
          <a:ln w="114300" cmpd="thinThick">
            <a:noFill/>
          </a:ln>
        </p:spPr>
        <p:txBody>
          <a:bodyPr wrap="none" anchor="ctr">
            <a:normAutofit/>
          </a:bodyPr>
          <a:lstStyle>
            <a:lvl1pPr algn="ctr">
              <a:defRPr sz="2400">
                <a:solidFill>
                  <a:schemeClr val="bg2"/>
                </a:solidFill>
                <a:latin typeface="UTM Avo" panose="02040603050506020204" pitchFamily="18" charset="0"/>
              </a:defRPr>
            </a:lvl1pPr>
          </a:lstStyle>
          <a:p>
            <a:pPr lvl="0"/>
            <a:r>
              <a:rPr lang="en-US" dirty="0"/>
              <a:t>TEXT</a:t>
            </a:r>
          </a:p>
        </p:txBody>
      </p:sp>
      <p:sp>
        <p:nvSpPr>
          <p:cNvPr id="21" name="図プレースホルダー 5"/>
          <p:cNvSpPr>
            <a:spLocks noGrp="1"/>
          </p:cNvSpPr>
          <p:nvPr>
            <p:ph type="pic" sz="quarter" idx="45" hasCustomPrompt="1"/>
          </p:nvPr>
        </p:nvSpPr>
        <p:spPr>
          <a:xfrm>
            <a:off x="3167421" y="3861074"/>
            <a:ext cx="528105" cy="528059"/>
          </a:xfrm>
        </p:spPr>
        <p:txBody>
          <a:bodyPr>
            <a:normAutofit/>
          </a:bodyPr>
          <a:lstStyle>
            <a:lvl1pPr>
              <a:defRPr sz="700">
                <a:latin typeface="UTM Avo" panose="02040603050506020204" pitchFamily="18" charset="0"/>
              </a:defRPr>
            </a:lvl1pPr>
          </a:lstStyle>
          <a:p>
            <a:r>
              <a:rPr lang="en-US"/>
              <a:t>ICON</a:t>
            </a:r>
          </a:p>
        </p:txBody>
      </p:sp>
      <p:sp>
        <p:nvSpPr>
          <p:cNvPr id="22" name="図プレースホルダー 5"/>
          <p:cNvSpPr>
            <a:spLocks noGrp="1"/>
          </p:cNvSpPr>
          <p:nvPr>
            <p:ph type="pic" sz="quarter" idx="46" hasCustomPrompt="1"/>
          </p:nvPr>
        </p:nvSpPr>
        <p:spPr>
          <a:xfrm>
            <a:off x="2879428" y="2060997"/>
            <a:ext cx="420083" cy="420047"/>
          </a:xfrm>
        </p:spPr>
        <p:txBody>
          <a:bodyPr>
            <a:normAutofit/>
          </a:bodyPr>
          <a:lstStyle>
            <a:lvl1pPr>
              <a:defRPr sz="700">
                <a:latin typeface="UTM Avo" panose="02040603050506020204" pitchFamily="18" charset="0"/>
              </a:defRPr>
            </a:lvl1pPr>
          </a:lstStyle>
          <a:p>
            <a:r>
              <a:rPr lang="en-US"/>
              <a:t>ICON</a:t>
            </a:r>
          </a:p>
        </p:txBody>
      </p:sp>
      <p:sp>
        <p:nvSpPr>
          <p:cNvPr id="23" name="図プレースホルダー 5"/>
          <p:cNvSpPr>
            <a:spLocks noGrp="1"/>
          </p:cNvSpPr>
          <p:nvPr>
            <p:ph type="pic" sz="quarter" idx="47" hasCustomPrompt="1"/>
          </p:nvPr>
        </p:nvSpPr>
        <p:spPr>
          <a:xfrm>
            <a:off x="1583158" y="3180933"/>
            <a:ext cx="420083" cy="420047"/>
          </a:xfrm>
        </p:spPr>
        <p:txBody>
          <a:bodyPr>
            <a:normAutofit/>
          </a:bodyPr>
          <a:lstStyle>
            <a:lvl1pPr>
              <a:defRPr sz="700">
                <a:latin typeface="UTM Avo" panose="02040603050506020204" pitchFamily="18" charset="0"/>
              </a:defRPr>
            </a:lvl1pPr>
          </a:lstStyle>
          <a:p>
            <a:r>
              <a:rPr lang="en-US"/>
              <a:t>ICON</a:t>
            </a:r>
          </a:p>
        </p:txBody>
      </p:sp>
      <p:sp>
        <p:nvSpPr>
          <p:cNvPr id="24" name="テキスト プレースホルダー 7"/>
          <p:cNvSpPr>
            <a:spLocks noGrp="1"/>
          </p:cNvSpPr>
          <p:nvPr>
            <p:ph type="body" sz="quarter" idx="48" hasCustomPrompt="1"/>
          </p:nvPr>
        </p:nvSpPr>
        <p:spPr>
          <a:xfrm>
            <a:off x="8064454" y="1700830"/>
            <a:ext cx="1176139" cy="117603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1600">
                <a:solidFill>
                  <a:schemeClr val="bg2"/>
                </a:solidFill>
                <a:latin typeface="UTM Avo" panose="02040603050506020204" pitchFamily="18" charset="0"/>
              </a:defRPr>
            </a:lvl1pPr>
          </a:lstStyle>
          <a:p>
            <a:pPr lvl="0"/>
            <a:r>
              <a:rPr lang="en-US" dirty="0"/>
              <a:t>TEXT</a:t>
            </a:r>
          </a:p>
        </p:txBody>
      </p:sp>
      <p:sp>
        <p:nvSpPr>
          <p:cNvPr id="25" name="テキスト プレースホルダー 7"/>
          <p:cNvSpPr>
            <a:spLocks noGrp="1"/>
          </p:cNvSpPr>
          <p:nvPr>
            <p:ph type="body" sz="quarter" idx="49" hasCustomPrompt="1"/>
          </p:nvPr>
        </p:nvSpPr>
        <p:spPr>
          <a:xfrm>
            <a:off x="9408720" y="4101125"/>
            <a:ext cx="1176139" cy="117603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1600">
                <a:solidFill>
                  <a:schemeClr val="bg2"/>
                </a:solidFill>
                <a:latin typeface="UTM Avo" panose="02040603050506020204" pitchFamily="18" charset="0"/>
              </a:defRPr>
            </a:lvl1pPr>
          </a:lstStyle>
          <a:p>
            <a:pPr lvl="0"/>
            <a:r>
              <a:rPr lang="en-US" dirty="0"/>
              <a:t>TEXT</a:t>
            </a:r>
          </a:p>
        </p:txBody>
      </p:sp>
      <p:sp>
        <p:nvSpPr>
          <p:cNvPr id="26" name="テキスト プレースホルダー 7"/>
          <p:cNvSpPr>
            <a:spLocks noGrp="1"/>
          </p:cNvSpPr>
          <p:nvPr>
            <p:ph type="body" sz="quarter" idx="50" hasCustomPrompt="1"/>
          </p:nvPr>
        </p:nvSpPr>
        <p:spPr>
          <a:xfrm>
            <a:off x="8064454" y="4965235"/>
            <a:ext cx="1176139" cy="117603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1600">
                <a:solidFill>
                  <a:schemeClr val="bg2"/>
                </a:solidFill>
                <a:latin typeface="UTM Avo" panose="02040603050506020204" pitchFamily="18" charset="0"/>
              </a:defRPr>
            </a:lvl1pPr>
          </a:lstStyle>
          <a:p>
            <a:pPr lvl="0"/>
            <a:r>
              <a:rPr lang="en-US" dirty="0"/>
              <a:t>TEXT</a:t>
            </a:r>
          </a:p>
        </p:txBody>
      </p:sp>
      <p:sp>
        <p:nvSpPr>
          <p:cNvPr id="28" name="テキスト プレースホルダー 7"/>
          <p:cNvSpPr>
            <a:spLocks noGrp="1"/>
          </p:cNvSpPr>
          <p:nvPr>
            <p:ph type="body" sz="quarter" idx="51" hasCustomPrompt="1"/>
          </p:nvPr>
        </p:nvSpPr>
        <p:spPr>
          <a:xfrm>
            <a:off x="9600710" y="2036897"/>
            <a:ext cx="1752253" cy="1752101"/>
          </a:xfrm>
          <a:prstGeom prst="ellipse">
            <a:avLst/>
          </a:prstGeom>
          <a:blipFill>
            <a:blip r:embed="rId2"/>
            <a:tile tx="0" ty="0" sx="100000" sy="100000" flip="none" algn="tl"/>
          </a:blipFill>
          <a:ln w="114300" cmpd="thinThick">
            <a:solidFill>
              <a:schemeClr val="bg1">
                <a:alpha val="50000"/>
              </a:schemeClr>
            </a:solidFill>
          </a:ln>
        </p:spPr>
        <p:txBody>
          <a:bodyPr wrap="none" anchor="ctr">
            <a:normAutofit/>
          </a:bodyPr>
          <a:lstStyle>
            <a:lvl1pPr algn="ctr">
              <a:defRPr sz="2100">
                <a:solidFill>
                  <a:schemeClr val="bg2"/>
                </a:solidFill>
                <a:latin typeface="UTM Avo" panose="02040603050506020204" pitchFamily="18" charset="0"/>
              </a:defRPr>
            </a:lvl1pPr>
          </a:lstStyle>
          <a:p>
            <a:pPr lvl="0"/>
            <a:r>
              <a:rPr lang="en-US" dirty="0"/>
              <a:t>TEXT</a:t>
            </a:r>
          </a:p>
        </p:txBody>
      </p:sp>
      <p:cxnSp>
        <p:nvCxnSpPr>
          <p:cNvPr id="30" name="直線コネクタ 29"/>
          <p:cNvCxnSpPr>
            <a:stCxn id="15" idx="0"/>
          </p:cNvCxnSpPr>
          <p:nvPr userDrawn="1"/>
        </p:nvCxnSpPr>
        <p:spPr>
          <a:xfrm flipV="1">
            <a:off x="6072546" y="2660979"/>
            <a:ext cx="2039875" cy="141625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8" idx="2"/>
          </p:cNvCxnSpPr>
          <p:nvPr userDrawn="1"/>
        </p:nvCxnSpPr>
        <p:spPr>
          <a:xfrm flipV="1">
            <a:off x="6072524" y="3188973"/>
            <a:ext cx="3528169" cy="888192"/>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8" idx="2"/>
          </p:cNvCxnSpPr>
          <p:nvPr userDrawn="1"/>
        </p:nvCxnSpPr>
        <p:spPr>
          <a:xfrm>
            <a:off x="6072578" y="4077216"/>
            <a:ext cx="3336131" cy="50396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15" idx="0"/>
          </p:cNvCxnSpPr>
          <p:nvPr userDrawn="1"/>
        </p:nvCxnSpPr>
        <p:spPr>
          <a:xfrm>
            <a:off x="6072546" y="4077220"/>
            <a:ext cx="2039875" cy="122404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2" name="図プレースホルダー 5"/>
          <p:cNvSpPr>
            <a:spLocks noGrp="1"/>
          </p:cNvSpPr>
          <p:nvPr>
            <p:ph type="pic" sz="quarter" idx="52" hasCustomPrompt="1"/>
          </p:nvPr>
        </p:nvSpPr>
        <p:spPr>
          <a:xfrm>
            <a:off x="8484631" y="1784911"/>
            <a:ext cx="347975" cy="347945"/>
          </a:xfrm>
        </p:spPr>
        <p:txBody>
          <a:bodyPr wrap="none">
            <a:noAutofit/>
          </a:bodyPr>
          <a:lstStyle>
            <a:lvl1pPr>
              <a:defRPr sz="600">
                <a:latin typeface="UTM Avo" panose="02040603050506020204" pitchFamily="18" charset="0"/>
              </a:defRPr>
            </a:lvl1pPr>
          </a:lstStyle>
          <a:p>
            <a:r>
              <a:rPr lang="en-US"/>
              <a:t>ICON</a:t>
            </a:r>
          </a:p>
        </p:txBody>
      </p:sp>
      <p:sp>
        <p:nvSpPr>
          <p:cNvPr id="44" name="図プレースホルダー 5"/>
          <p:cNvSpPr>
            <a:spLocks noGrp="1"/>
          </p:cNvSpPr>
          <p:nvPr>
            <p:ph type="pic" sz="quarter" idx="53" hasCustomPrompt="1"/>
          </p:nvPr>
        </p:nvSpPr>
        <p:spPr>
          <a:xfrm>
            <a:off x="9828897" y="4185182"/>
            <a:ext cx="347975" cy="347945"/>
          </a:xfrm>
        </p:spPr>
        <p:txBody>
          <a:bodyPr wrap="none">
            <a:noAutofit/>
          </a:bodyPr>
          <a:lstStyle>
            <a:lvl1pPr>
              <a:defRPr sz="600">
                <a:latin typeface="UTM Avo" panose="02040603050506020204" pitchFamily="18" charset="0"/>
              </a:defRPr>
            </a:lvl1pPr>
          </a:lstStyle>
          <a:p>
            <a:r>
              <a:rPr lang="en-US"/>
              <a:t>ICON</a:t>
            </a:r>
          </a:p>
        </p:txBody>
      </p:sp>
      <p:sp>
        <p:nvSpPr>
          <p:cNvPr id="45" name="図プレースホルダー 5"/>
          <p:cNvSpPr>
            <a:spLocks noGrp="1"/>
          </p:cNvSpPr>
          <p:nvPr>
            <p:ph type="pic" sz="quarter" idx="54" hasCustomPrompt="1"/>
          </p:nvPr>
        </p:nvSpPr>
        <p:spPr>
          <a:xfrm>
            <a:off x="8484631" y="5049280"/>
            <a:ext cx="347975" cy="347945"/>
          </a:xfrm>
        </p:spPr>
        <p:txBody>
          <a:bodyPr wrap="none">
            <a:noAutofit/>
          </a:bodyPr>
          <a:lstStyle>
            <a:lvl1pPr>
              <a:defRPr sz="600">
                <a:latin typeface="UTM Avo" panose="02040603050506020204" pitchFamily="18" charset="0"/>
              </a:defRPr>
            </a:lvl1pPr>
          </a:lstStyle>
          <a:p>
            <a:r>
              <a:rPr lang="en-US"/>
              <a:t>ICON</a:t>
            </a:r>
          </a:p>
        </p:txBody>
      </p:sp>
      <p:sp>
        <p:nvSpPr>
          <p:cNvPr id="49" name="図プレースホルダー 5"/>
          <p:cNvSpPr>
            <a:spLocks noGrp="1"/>
          </p:cNvSpPr>
          <p:nvPr>
            <p:ph type="pic" sz="quarter" idx="56" hasCustomPrompt="1"/>
          </p:nvPr>
        </p:nvSpPr>
        <p:spPr>
          <a:xfrm>
            <a:off x="10272891" y="2304169"/>
            <a:ext cx="420083" cy="420047"/>
          </a:xfrm>
        </p:spPr>
        <p:txBody>
          <a:bodyPr>
            <a:normAutofit/>
          </a:bodyPr>
          <a:lstStyle>
            <a:lvl1pPr>
              <a:defRPr sz="700">
                <a:latin typeface="UTM Avo" panose="02040603050506020204" pitchFamily="18" charset="0"/>
              </a:defRPr>
            </a:lvl1pPr>
          </a:lstStyle>
          <a:p>
            <a:r>
              <a:rPr lang="en-US"/>
              <a:t>ICON</a:t>
            </a:r>
          </a:p>
        </p:txBody>
      </p:sp>
      <p:sp>
        <p:nvSpPr>
          <p:cNvPr id="54" name="テキスト プレースホルダー 3"/>
          <p:cNvSpPr>
            <a:spLocks noGrp="1"/>
          </p:cNvSpPr>
          <p:nvPr>
            <p:ph type="body" sz="quarter" idx="11" hasCustomPrompt="1"/>
          </p:nvPr>
        </p:nvSpPr>
        <p:spPr>
          <a:xfrm>
            <a:off x="4271690" y="2132856"/>
            <a:ext cx="3600713" cy="3600400"/>
          </a:xfrm>
          <a:prstGeom prst="ellipse">
            <a:avLst/>
          </a:prstGeom>
          <a:blipFill dpi="0" rotWithShape="1">
            <a:blip r:embed="rId3"/>
            <a:srcRect/>
            <a:tile tx="0" ty="0" sx="100000" sy="100000" flip="none" algn="tl"/>
          </a:blipFill>
          <a:effectLst>
            <a:innerShdw blurRad="114300">
              <a:prstClr val="black"/>
            </a:innerShdw>
          </a:effectLst>
        </p:spPr>
        <p:txBody>
          <a:bodyPr wrap="none" anchor="ctr">
            <a:normAutofit/>
          </a:bodyPr>
          <a:lstStyle>
            <a:lvl1pPr algn="ctr">
              <a:defRPr sz="4800" baseline="0">
                <a:solidFill>
                  <a:schemeClr val="tx1">
                    <a:alpha val="80000"/>
                  </a:schemeClr>
                </a:solidFill>
                <a:latin typeface="UTM Avo" panose="02040603050506020204" pitchFamily="18" charset="0"/>
              </a:defRPr>
            </a:lvl1pPr>
          </a:lstStyle>
          <a:p>
            <a:pPr lvl="0"/>
            <a:r>
              <a:rPr lang="en-US" altLang="ja-JP" dirty="0"/>
              <a:t> </a:t>
            </a:r>
            <a:endParaRPr lang="ja-JP" altLang="en-US" dirty="0"/>
          </a:p>
        </p:txBody>
      </p:sp>
      <p:sp>
        <p:nvSpPr>
          <p:cNvPr id="8" name="テキスト プレースホルダー 7"/>
          <p:cNvSpPr>
            <a:spLocks noGrp="1"/>
          </p:cNvSpPr>
          <p:nvPr>
            <p:ph type="body" sz="quarter" idx="19" hasCustomPrompt="1"/>
          </p:nvPr>
        </p:nvSpPr>
        <p:spPr>
          <a:xfrm>
            <a:off x="4392252" y="3467565"/>
            <a:ext cx="3360665" cy="609600"/>
          </a:xfrm>
        </p:spPr>
        <p:txBody>
          <a:bodyPr anchor="ctr">
            <a:noAutofit/>
          </a:bodyPr>
          <a:lstStyle>
            <a:lvl1pPr algn="ctr">
              <a:defRPr sz="5300">
                <a:latin typeface="UTM Avo" panose="02040603050506020204" pitchFamily="18" charset="0"/>
              </a:defRPr>
            </a:lvl1pPr>
          </a:lstStyle>
          <a:p>
            <a:pPr lvl="0"/>
            <a:r>
              <a:rPr lang="en-US" dirty="0"/>
              <a:t>TEXT HERE</a:t>
            </a:r>
          </a:p>
        </p:txBody>
      </p:sp>
      <p:sp>
        <p:nvSpPr>
          <p:cNvPr id="15" name="テキスト プレースホルダー 7"/>
          <p:cNvSpPr>
            <a:spLocks noGrp="1"/>
          </p:cNvSpPr>
          <p:nvPr>
            <p:ph type="body" sz="quarter" idx="20" hasCustomPrompt="1"/>
          </p:nvPr>
        </p:nvSpPr>
        <p:spPr>
          <a:xfrm>
            <a:off x="4488274" y="4077213"/>
            <a:ext cx="3168627" cy="624069"/>
          </a:xfrm>
        </p:spPr>
        <p:txBody>
          <a:bodyPr anchor="t">
            <a:noAutofit/>
          </a:bodyPr>
          <a:lstStyle>
            <a:lvl1pPr algn="ctr">
              <a:defRPr sz="1600">
                <a:latin typeface="UTM Avo" panose="02040603050506020204" pitchFamily="18" charset="0"/>
                <a:ea typeface="+mn-ea"/>
              </a:defRPr>
            </a:lvl1pPr>
          </a:lstStyle>
          <a:p>
            <a:pPr lvl="0"/>
            <a:r>
              <a:rPr lang="en-US" dirty="0"/>
              <a:t>Text Here</a:t>
            </a:r>
          </a:p>
        </p:txBody>
      </p:sp>
      <p:sp>
        <p:nvSpPr>
          <p:cNvPr id="48" name="図プレースホルダー 5"/>
          <p:cNvSpPr>
            <a:spLocks noGrp="1"/>
          </p:cNvSpPr>
          <p:nvPr>
            <p:ph type="pic" sz="quarter" idx="55" hasCustomPrompt="1"/>
          </p:nvPr>
        </p:nvSpPr>
        <p:spPr>
          <a:xfrm>
            <a:off x="5711923" y="2612974"/>
            <a:ext cx="768152" cy="768085"/>
          </a:xfrm>
        </p:spPr>
        <p:txBody>
          <a:bodyPr>
            <a:normAutofit/>
          </a:bodyPr>
          <a:lstStyle>
            <a:lvl1pPr>
              <a:defRPr sz="700">
                <a:latin typeface="UTM Avo" panose="02040603050506020204" pitchFamily="18" charset="0"/>
              </a:defRPr>
            </a:lvl1pPr>
          </a:lstStyle>
          <a:p>
            <a:r>
              <a:rPr lang="en-US"/>
              <a:t>ICON</a:t>
            </a:r>
          </a:p>
        </p:txBody>
      </p:sp>
    </p:spTree>
    <p:extLst>
      <p:ext uri="{BB962C8B-B14F-4D97-AF65-F5344CB8AC3E}">
        <p14:creationId xmlns:p14="http://schemas.microsoft.com/office/powerpoint/2010/main" val="115916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500" fill="hold"/>
                                        <p:tgtEl>
                                          <p:spTgt spid="54"/>
                                        </p:tgtEl>
                                        <p:attrNameLst>
                                          <p:attrName>ppt_w</p:attrName>
                                        </p:attrNameLst>
                                      </p:cBhvr>
                                      <p:tavLst>
                                        <p:tav tm="0">
                                          <p:val>
                                            <p:fltVal val="0"/>
                                          </p:val>
                                        </p:tav>
                                        <p:tav tm="100000">
                                          <p:val>
                                            <p:strVal val="#ppt_w"/>
                                          </p:val>
                                        </p:tav>
                                      </p:tavLst>
                                    </p:anim>
                                    <p:anim calcmode="lin" valueType="num">
                                      <p:cBhvr>
                                        <p:cTn id="12" dur="500" fill="hold"/>
                                        <p:tgtEl>
                                          <p:spTgt spid="54"/>
                                        </p:tgtEl>
                                        <p:attrNameLst>
                                          <p:attrName>ppt_h</p:attrName>
                                        </p:attrNameLst>
                                      </p:cBhvr>
                                      <p:tavLst>
                                        <p:tav tm="0">
                                          <p:val>
                                            <p:fltVal val="0"/>
                                          </p:val>
                                        </p:tav>
                                        <p:tav tm="100000">
                                          <p:val>
                                            <p:strVal val="#ppt_h"/>
                                          </p:val>
                                        </p:tav>
                                      </p:tavLst>
                                    </p:anim>
                                    <p:animEffect transition="in" filter="fade">
                                      <p:cBhvr>
                                        <p:cTn id="13" dur="500"/>
                                        <p:tgtEl>
                                          <p:spTgt spid="5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p:cTn id="16"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
                                            <p:txEl>
                                              <p:pRg st="0" end="0"/>
                                            </p:txEl>
                                          </p:spTgt>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p:cTn id="21"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5">
                                            <p:txEl>
                                              <p:pRg st="0" end="0"/>
                                            </p:txEl>
                                          </p:spTgt>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childTnLst>
                          </p:cTn>
                        </p:par>
                        <p:par>
                          <p:cTn id="27" fill="hold">
                            <p:stCondLst>
                              <p:cond delay="1250"/>
                            </p:stCondLst>
                            <p:childTnLst>
                              <p:par>
                                <p:cTn id="28" presetID="53"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2750"/>
                            </p:stCondLst>
                            <p:childTnLst>
                              <p:par>
                                <p:cTn id="46" presetID="53" presetClass="entr" presetSubtype="16"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par>
                          <p:cTn id="54" fill="hold">
                            <p:stCondLst>
                              <p:cond delay="3500"/>
                            </p:stCondLst>
                            <p:childTnLst>
                              <p:par>
                                <p:cTn id="55" presetID="53" presetClass="entr" presetSubtype="16"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par>
                                <p:cTn id="63" presetID="22" presetClass="entr" presetSubtype="8"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left)">
                                      <p:cBhvr>
                                        <p:cTn id="65" dur="500"/>
                                        <p:tgtEl>
                                          <p:spTgt spid="30"/>
                                        </p:tgtEl>
                                      </p:cBhvr>
                                    </p:animEffect>
                                  </p:childTnLst>
                                </p:cTn>
                              </p:par>
                            </p:childTnLst>
                          </p:cTn>
                        </p:par>
                        <p:par>
                          <p:cTn id="66" fill="hold">
                            <p:stCondLst>
                              <p:cond delay="4250"/>
                            </p:stCondLst>
                            <p:childTnLst>
                              <p:par>
                                <p:cTn id="67" presetID="53" presetClass="entr" presetSubtype="16"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par>
                                <p:cTn id="75" presetID="22" presetClass="entr" presetSubtype="8"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par>
                          <p:cTn id="78" fill="hold">
                            <p:stCondLst>
                              <p:cond delay="5000"/>
                            </p:stCondLst>
                            <p:childTnLst>
                              <p:par>
                                <p:cTn id="79" presetID="53" presetClass="entr" presetSubtype="16"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p:cTn id="81" dur="500" fill="hold"/>
                                        <p:tgtEl>
                                          <p:spTgt spid="25"/>
                                        </p:tgtEl>
                                        <p:attrNameLst>
                                          <p:attrName>ppt_w</p:attrName>
                                        </p:attrNameLst>
                                      </p:cBhvr>
                                      <p:tavLst>
                                        <p:tav tm="0">
                                          <p:val>
                                            <p:fltVal val="0"/>
                                          </p:val>
                                        </p:tav>
                                        <p:tav tm="100000">
                                          <p:val>
                                            <p:strVal val="#ppt_w"/>
                                          </p:val>
                                        </p:tav>
                                      </p:tavLst>
                                    </p:anim>
                                    <p:anim calcmode="lin" valueType="num">
                                      <p:cBhvr>
                                        <p:cTn id="82" dur="500" fill="hold"/>
                                        <p:tgtEl>
                                          <p:spTgt spid="25"/>
                                        </p:tgtEl>
                                        <p:attrNameLst>
                                          <p:attrName>ppt_h</p:attrName>
                                        </p:attrNameLst>
                                      </p:cBhvr>
                                      <p:tavLst>
                                        <p:tav tm="0">
                                          <p:val>
                                            <p:fltVal val="0"/>
                                          </p:val>
                                        </p:tav>
                                        <p:tav tm="100000">
                                          <p:val>
                                            <p:strVal val="#ppt_h"/>
                                          </p:val>
                                        </p:tav>
                                      </p:tavLst>
                                    </p:anim>
                                    <p:animEffect transition="in" filter="fade">
                                      <p:cBhvr>
                                        <p:cTn id="83" dur="500"/>
                                        <p:tgtEl>
                                          <p:spTgt spid="25"/>
                                        </p:tgtEl>
                                      </p:cBhvr>
                                    </p:animEffect>
                                  </p:childTnLst>
                                </p:cTn>
                              </p:par>
                              <p:par>
                                <p:cTn id="84" presetID="10" presetClass="entr" presetSubtype="0" fill="hold" grpId="0" nodeType="withEffect">
                                  <p:stCondLst>
                                    <p:cond delay="250"/>
                                  </p:stCondLst>
                                  <p:childTnLst>
                                    <p:set>
                                      <p:cBhvr>
                                        <p:cTn id="85" dur="1" fill="hold">
                                          <p:stCondLst>
                                            <p:cond delay="0"/>
                                          </p:stCondLst>
                                        </p:cTn>
                                        <p:tgtEl>
                                          <p:spTgt spid="44"/>
                                        </p:tgtEl>
                                        <p:attrNameLst>
                                          <p:attrName>style.visibility</p:attrName>
                                        </p:attrNameLst>
                                      </p:cBhvr>
                                      <p:to>
                                        <p:strVal val="visible"/>
                                      </p:to>
                                    </p:set>
                                    <p:animEffect transition="in" filter="fade">
                                      <p:cBhvr>
                                        <p:cTn id="86" dur="500"/>
                                        <p:tgtEl>
                                          <p:spTgt spid="44"/>
                                        </p:tgtEl>
                                      </p:cBhvr>
                                    </p:animEffect>
                                  </p:childTnLst>
                                </p:cTn>
                              </p:par>
                              <p:par>
                                <p:cTn id="87" presetID="22" presetClass="entr" presetSubtype="8"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left)">
                                      <p:cBhvr>
                                        <p:cTn id="89" dur="500"/>
                                        <p:tgtEl>
                                          <p:spTgt spid="34"/>
                                        </p:tgtEl>
                                      </p:cBhvr>
                                    </p:animEffect>
                                  </p:childTnLst>
                                </p:cTn>
                              </p:par>
                            </p:childTnLst>
                          </p:cTn>
                        </p:par>
                        <p:par>
                          <p:cTn id="90" fill="hold">
                            <p:stCondLst>
                              <p:cond delay="5750"/>
                            </p:stCondLst>
                            <p:childTnLst>
                              <p:par>
                                <p:cTn id="91" presetID="53" presetClass="entr" presetSubtype="16"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p:cTn id="93" dur="500" fill="hold"/>
                                        <p:tgtEl>
                                          <p:spTgt spid="26"/>
                                        </p:tgtEl>
                                        <p:attrNameLst>
                                          <p:attrName>ppt_w</p:attrName>
                                        </p:attrNameLst>
                                      </p:cBhvr>
                                      <p:tavLst>
                                        <p:tav tm="0">
                                          <p:val>
                                            <p:fltVal val="0"/>
                                          </p:val>
                                        </p:tav>
                                        <p:tav tm="100000">
                                          <p:val>
                                            <p:strVal val="#ppt_w"/>
                                          </p:val>
                                        </p:tav>
                                      </p:tavLst>
                                    </p:anim>
                                    <p:anim calcmode="lin" valueType="num">
                                      <p:cBhvr>
                                        <p:cTn id="94" dur="500" fill="hold"/>
                                        <p:tgtEl>
                                          <p:spTgt spid="26"/>
                                        </p:tgtEl>
                                        <p:attrNameLst>
                                          <p:attrName>ppt_h</p:attrName>
                                        </p:attrNameLst>
                                      </p:cBhvr>
                                      <p:tavLst>
                                        <p:tav tm="0">
                                          <p:val>
                                            <p:fltVal val="0"/>
                                          </p:val>
                                        </p:tav>
                                        <p:tav tm="100000">
                                          <p:val>
                                            <p:strVal val="#ppt_h"/>
                                          </p:val>
                                        </p:tav>
                                      </p:tavLst>
                                    </p:anim>
                                    <p:animEffect transition="in" filter="fade">
                                      <p:cBhvr>
                                        <p:cTn id="95" dur="500"/>
                                        <p:tgtEl>
                                          <p:spTgt spid="26"/>
                                        </p:tgtEl>
                                      </p:cBhvr>
                                    </p:animEffect>
                                  </p:childTnLst>
                                </p:cTn>
                              </p:par>
                              <p:par>
                                <p:cTn id="96" presetID="10" presetClass="entr" presetSubtype="0" fill="hold" grpId="0" nodeType="withEffect">
                                  <p:stCondLst>
                                    <p:cond delay="25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par>
                                <p:cTn id="99" presetID="22" presetClass="entr" presetSubtype="8"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wipe(left)">
                                      <p:cBhvr>
                                        <p:cTn id="10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53" presetClass="entr" presetSubtype="16"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18" grpId="0" animBg="1">
        <p:tmplLst>
          <p:tmpl>
            <p:tnLst>
              <p:par>
                <p:cTn presetID="53" presetClass="entr" presetSubtype="16"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0" grpId="0" animBg="1">
        <p:tmplLst>
          <p:tmpl>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p:bldP spid="22" grpId="0"/>
      <p:bldP spid="23" grpId="0"/>
      <p:bldP spid="24" grpId="0" animBg="1">
        <p:tmplLst>
          <p:tmpl>
            <p:tnLst>
              <p:par>
                <p:cTn presetID="53" presetClass="entr" presetSubtype="16"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500" fill="hold"/>
                        <p:tgtEl>
                          <p:spTgt spid="24"/>
                        </p:tgtEl>
                        <p:attrNameLst>
                          <p:attrName>ppt_w</p:attrName>
                        </p:attrNameLst>
                      </p:cBhvr>
                      <p:tavLst>
                        <p:tav tm="0">
                          <p:val>
                            <p:fltVal val="0"/>
                          </p:val>
                        </p:tav>
                        <p:tav tm="100000">
                          <p:val>
                            <p:strVal val="#ppt_w"/>
                          </p:val>
                        </p:tav>
                      </p:tavLst>
                    </p:anim>
                    <p:anim calcmode="lin" valueType="num">
                      <p:cBhvr>
                        <p:cTn dur="500" fill="hold"/>
                        <p:tgtEl>
                          <p:spTgt spid="24"/>
                        </p:tgtEl>
                        <p:attrNameLst>
                          <p:attrName>ppt_h</p:attrName>
                        </p:attrNameLst>
                      </p:cBhvr>
                      <p:tavLst>
                        <p:tav tm="0">
                          <p:val>
                            <p:fltVal val="0"/>
                          </p:val>
                        </p:tav>
                        <p:tav tm="100000">
                          <p:val>
                            <p:strVal val="#ppt_h"/>
                          </p:val>
                        </p:tav>
                      </p:tavLst>
                    </p:anim>
                    <p:animEffect transition="in" filter="fade">
                      <p:cBhvr>
                        <p:cTn dur="500"/>
                        <p:tgtEl>
                          <p:spTgt spid="24"/>
                        </p:tgtEl>
                      </p:cBhvr>
                    </p:animEffect>
                  </p:childTnLst>
                </p:cTn>
              </p:par>
            </p:tnLst>
          </p:tmpl>
        </p:tmplLst>
      </p:bldP>
      <p:bldP spid="25" grpId="0" animBg="1">
        <p:tmplLst>
          <p:tmpl>
            <p:tnLst>
              <p:par>
                <p:cTn presetID="53" presetClass="entr" presetSubtype="16"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animBg="1">
        <p:tmplLst>
          <p:tmpl>
            <p:tnLst>
              <p:par>
                <p:cTn presetID="53" presetClass="entr" presetSubtype="16"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8" grpId="0" animBg="1">
        <p:tmplLst>
          <p:tmpl>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42" grpId="0"/>
      <p:bldP spid="44" grpId="0"/>
      <p:bldP spid="45" grpId="0"/>
      <p:bldP spid="49" grpId="0"/>
      <p:bldP spid="54" grpId="0" animBg="1">
        <p:tmplLst>
          <p:tmpl>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15" grpId="0" build="p">
        <p:tmplLst>
          <p:tmpl lvl="1">
            <p:tnLst>
              <p:par>
                <p:cTn presetID="53" presetClass="entr" presetSubtype="16"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P spid="48"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Big Image with Text">
    <p:spTree>
      <p:nvGrpSpPr>
        <p:cNvPr id="1" name=""/>
        <p:cNvGrpSpPr/>
        <p:nvPr/>
      </p:nvGrpSpPr>
      <p:grpSpPr>
        <a:xfrm>
          <a:off x="0" y="0"/>
          <a:ext cx="0" cy="0"/>
          <a:chOff x="0" y="0"/>
          <a:chExt cx="0" cy="0"/>
        </a:xfrm>
      </p:grpSpPr>
      <p:sp>
        <p:nvSpPr>
          <p:cNvPr id="5" name="図プレースホルダー 4"/>
          <p:cNvSpPr>
            <a:spLocks noGrp="1"/>
          </p:cNvSpPr>
          <p:nvPr>
            <p:ph type="pic" sz="quarter" idx="10" hasCustomPrompt="1"/>
          </p:nvPr>
        </p:nvSpPr>
        <p:spPr>
          <a:xfrm>
            <a:off x="932744" y="1316806"/>
            <a:ext cx="12310191" cy="3504389"/>
          </a:xfrm>
          <a:custGeom>
            <a:avLst/>
            <a:gdLst>
              <a:gd name="connsiteX0" fmla="*/ 0 w 10009112"/>
              <a:gd name="connsiteY0" fmla="*/ 0 h 5256584"/>
              <a:gd name="connsiteX1" fmla="*/ 10009112 w 10009112"/>
              <a:gd name="connsiteY1" fmla="*/ 0 h 5256584"/>
              <a:gd name="connsiteX2" fmla="*/ 10009112 w 10009112"/>
              <a:gd name="connsiteY2" fmla="*/ 5256584 h 5256584"/>
              <a:gd name="connsiteX3" fmla="*/ 0 w 10009112"/>
              <a:gd name="connsiteY3" fmla="*/ 5256584 h 5256584"/>
              <a:gd name="connsiteX4" fmla="*/ 0 w 10009112"/>
              <a:gd name="connsiteY4" fmla="*/ 0 h 5256584"/>
              <a:gd name="connsiteX0" fmla="*/ 2834640 w 12843752"/>
              <a:gd name="connsiteY0" fmla="*/ 0 h 5256584"/>
              <a:gd name="connsiteX1" fmla="*/ 12843752 w 12843752"/>
              <a:gd name="connsiteY1" fmla="*/ 0 h 5256584"/>
              <a:gd name="connsiteX2" fmla="*/ 12843752 w 12843752"/>
              <a:gd name="connsiteY2" fmla="*/ 5256584 h 5256584"/>
              <a:gd name="connsiteX3" fmla="*/ 0 w 12843752"/>
              <a:gd name="connsiteY3" fmla="*/ 5256584 h 5256584"/>
              <a:gd name="connsiteX4" fmla="*/ 2834640 w 12843752"/>
              <a:gd name="connsiteY4" fmla="*/ 0 h 5256584"/>
              <a:gd name="connsiteX0" fmla="*/ 2834640 w 15717581"/>
              <a:gd name="connsiteY0" fmla="*/ 0 h 5256584"/>
              <a:gd name="connsiteX1" fmla="*/ 15717581 w 15717581"/>
              <a:gd name="connsiteY1" fmla="*/ 0 h 5256584"/>
              <a:gd name="connsiteX2" fmla="*/ 12843752 w 15717581"/>
              <a:gd name="connsiteY2" fmla="*/ 5256584 h 5256584"/>
              <a:gd name="connsiteX3" fmla="*/ 0 w 15717581"/>
              <a:gd name="connsiteY3" fmla="*/ 5256584 h 5256584"/>
              <a:gd name="connsiteX4" fmla="*/ 2834640 w 15717581"/>
              <a:gd name="connsiteY4" fmla="*/ 0 h 5256584"/>
              <a:gd name="connsiteX0" fmla="*/ 2886891 w 15717581"/>
              <a:gd name="connsiteY0" fmla="*/ 0 h 5256584"/>
              <a:gd name="connsiteX1" fmla="*/ 15717581 w 15717581"/>
              <a:gd name="connsiteY1" fmla="*/ 0 h 5256584"/>
              <a:gd name="connsiteX2" fmla="*/ 12843752 w 15717581"/>
              <a:gd name="connsiteY2" fmla="*/ 5256584 h 5256584"/>
              <a:gd name="connsiteX3" fmla="*/ 0 w 15717581"/>
              <a:gd name="connsiteY3" fmla="*/ 5256584 h 5256584"/>
              <a:gd name="connsiteX4" fmla="*/ 2886891 w 15717581"/>
              <a:gd name="connsiteY4" fmla="*/ 0 h 5256584"/>
              <a:gd name="connsiteX0" fmla="*/ 2886891 w 15717581"/>
              <a:gd name="connsiteY0" fmla="*/ 0 h 5256584"/>
              <a:gd name="connsiteX1" fmla="*/ 15717581 w 15717581"/>
              <a:gd name="connsiteY1" fmla="*/ 0 h 5256584"/>
              <a:gd name="connsiteX2" fmla="*/ 12817627 w 15717581"/>
              <a:gd name="connsiteY2" fmla="*/ 5256584 h 5256584"/>
              <a:gd name="connsiteX3" fmla="*/ 0 w 15717581"/>
              <a:gd name="connsiteY3" fmla="*/ 5256584 h 5256584"/>
              <a:gd name="connsiteX4" fmla="*/ 2886891 w 15717581"/>
              <a:gd name="connsiteY4" fmla="*/ 0 h 5256584"/>
              <a:gd name="connsiteX0" fmla="*/ 2899954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2899954 w 15730644"/>
              <a:gd name="connsiteY4" fmla="*/ 0 h 5256584"/>
              <a:gd name="connsiteX0" fmla="*/ 2978331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2978331 w 15730644"/>
              <a:gd name="connsiteY4" fmla="*/ 0 h 5256584"/>
              <a:gd name="connsiteX0" fmla="*/ 3004457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3004457 w 15730644"/>
              <a:gd name="connsiteY4" fmla="*/ 0 h 5256584"/>
              <a:gd name="connsiteX0" fmla="*/ 3004457 w 15822084"/>
              <a:gd name="connsiteY0" fmla="*/ 0 h 5256584"/>
              <a:gd name="connsiteX1" fmla="*/ 15822084 w 15822084"/>
              <a:gd name="connsiteY1" fmla="*/ 13062 h 5256584"/>
              <a:gd name="connsiteX2" fmla="*/ 12830690 w 15822084"/>
              <a:gd name="connsiteY2" fmla="*/ 5256584 h 5256584"/>
              <a:gd name="connsiteX3" fmla="*/ 0 w 15822084"/>
              <a:gd name="connsiteY3" fmla="*/ 5256584 h 5256584"/>
              <a:gd name="connsiteX4" fmla="*/ 3004457 w 15822084"/>
              <a:gd name="connsiteY4" fmla="*/ 0 h 5256584"/>
              <a:gd name="connsiteX0" fmla="*/ 3004457 w 18463684"/>
              <a:gd name="connsiteY0" fmla="*/ 0 h 5256584"/>
              <a:gd name="connsiteX1" fmla="*/ 18463684 w 18463684"/>
              <a:gd name="connsiteY1" fmla="*/ 362 h 5256584"/>
              <a:gd name="connsiteX2" fmla="*/ 12830690 w 18463684"/>
              <a:gd name="connsiteY2" fmla="*/ 5256584 h 5256584"/>
              <a:gd name="connsiteX3" fmla="*/ 0 w 18463684"/>
              <a:gd name="connsiteY3" fmla="*/ 5256584 h 5256584"/>
              <a:gd name="connsiteX4" fmla="*/ 3004457 w 18463684"/>
              <a:gd name="connsiteY4" fmla="*/ 0 h 5256584"/>
              <a:gd name="connsiteX0" fmla="*/ 3004457 w 18463684"/>
              <a:gd name="connsiteY0" fmla="*/ 0 h 5256584"/>
              <a:gd name="connsiteX1" fmla="*/ 18463684 w 18463684"/>
              <a:gd name="connsiteY1" fmla="*/ 362 h 5256584"/>
              <a:gd name="connsiteX2" fmla="*/ 15459590 w 18463684"/>
              <a:gd name="connsiteY2" fmla="*/ 5256584 h 5256584"/>
              <a:gd name="connsiteX3" fmla="*/ 0 w 18463684"/>
              <a:gd name="connsiteY3" fmla="*/ 5256584 h 5256584"/>
              <a:gd name="connsiteX4" fmla="*/ 3004457 w 18463684"/>
              <a:gd name="connsiteY4" fmla="*/ 0 h 5256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3684" h="5256584">
                <a:moveTo>
                  <a:pt x="3004457" y="0"/>
                </a:moveTo>
                <a:lnTo>
                  <a:pt x="18463684" y="362"/>
                </a:lnTo>
                <a:lnTo>
                  <a:pt x="15459590" y="5256584"/>
                </a:lnTo>
                <a:lnTo>
                  <a:pt x="0" y="5256584"/>
                </a:lnTo>
                <a:lnTo>
                  <a:pt x="3004457" y="0"/>
                </a:lnTo>
                <a:close/>
              </a:path>
            </a:pathLst>
          </a:custGeom>
          <a:solidFill>
            <a:schemeClr val="bg1">
              <a:alpha val="10000"/>
            </a:schemeClr>
          </a:solidFill>
        </p:spPr>
        <p:txBody>
          <a:bodyPr/>
          <a:lstStyle>
            <a:lvl1pPr>
              <a:defRPr>
                <a:latin typeface="UTM Avo" panose="02040603050506020204" pitchFamily="18" charset="0"/>
              </a:defRPr>
            </a:lvl1pPr>
          </a:lstStyle>
          <a:p>
            <a:r>
              <a:rPr lang="en-US"/>
              <a:t>                                        Add Image</a:t>
            </a:r>
          </a:p>
        </p:txBody>
      </p:sp>
      <p:sp>
        <p:nvSpPr>
          <p:cNvPr id="7" name="コンテンツ プレースホルダー 11"/>
          <p:cNvSpPr>
            <a:spLocks noGrp="1"/>
          </p:cNvSpPr>
          <p:nvPr>
            <p:ph sz="quarter" idx="11" hasCustomPrompt="1"/>
          </p:nvPr>
        </p:nvSpPr>
        <p:spPr>
          <a:xfrm rot="7178603">
            <a:off x="-1223824" y="3072757"/>
            <a:ext cx="6494150" cy="609653"/>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
        <p:nvSpPr>
          <p:cNvPr id="8" name="コンテンツ プレースホルダー 11"/>
          <p:cNvSpPr>
            <a:spLocks noGrp="1"/>
          </p:cNvSpPr>
          <p:nvPr>
            <p:ph sz="quarter" idx="12" hasCustomPrompt="1"/>
          </p:nvPr>
        </p:nvSpPr>
        <p:spPr>
          <a:xfrm rot="17978603">
            <a:off x="8848816" y="2544692"/>
            <a:ext cx="6494150" cy="609653"/>
          </a:xfrm>
          <a:blipFill>
            <a:blip r:embed="rId2"/>
            <a:stretch>
              <a:fillRect/>
            </a:stretch>
          </a:blipFill>
        </p:spPr>
        <p:txBody>
          <a:bodyPr/>
          <a:lstStyle>
            <a:lvl1pPr>
              <a:defRPr>
                <a:latin typeface="UTM Avo" panose="02040603050506020204" pitchFamily="18" charset="0"/>
              </a:defRPr>
            </a:lvl1pPr>
          </a:lstStyle>
          <a:p>
            <a:pPr lvl="0"/>
            <a:r>
              <a:rPr lang="en-US" dirty="0"/>
              <a:t> </a:t>
            </a:r>
          </a:p>
        </p:txBody>
      </p:sp>
      <p:sp>
        <p:nvSpPr>
          <p:cNvPr id="9" name="タイトル 1"/>
          <p:cNvSpPr>
            <a:spLocks noGrp="1"/>
          </p:cNvSpPr>
          <p:nvPr>
            <p:ph type="ctrTitle" hasCustomPrompt="1"/>
          </p:nvPr>
        </p:nvSpPr>
        <p:spPr>
          <a:xfrm>
            <a:off x="1535140" y="5161710"/>
            <a:ext cx="6961377" cy="624069"/>
          </a:xfrm>
          <a:prstGeom prst="rect">
            <a:avLst/>
          </a:prstGeom>
        </p:spPr>
        <p:txBody>
          <a:bodyPr anchor="t"/>
          <a:lstStyle>
            <a:lvl1pPr algn="l">
              <a:lnSpc>
                <a:spcPts val="4667"/>
              </a:lnSpc>
              <a:defRPr sz="5300" baseline="0">
                <a:solidFill>
                  <a:schemeClr val="bg1"/>
                </a:solidFill>
                <a:latin typeface="UTM Avo" panose="02040603050506020204" pitchFamily="18" charset="0"/>
              </a:defRPr>
            </a:lvl1pPr>
          </a:lstStyle>
          <a:p>
            <a:r>
              <a:rPr lang="en-US" altLang="ja-JP" dirty="0"/>
              <a:t>TEXT HERE</a:t>
            </a:r>
            <a:endParaRPr lang="en-US" dirty="0"/>
          </a:p>
        </p:txBody>
      </p:sp>
      <p:sp>
        <p:nvSpPr>
          <p:cNvPr id="11" name="サブタイトル 2"/>
          <p:cNvSpPr>
            <a:spLocks noGrp="1"/>
          </p:cNvSpPr>
          <p:nvPr>
            <p:ph type="subTitle" idx="1" hasCustomPrompt="1"/>
          </p:nvPr>
        </p:nvSpPr>
        <p:spPr>
          <a:xfrm>
            <a:off x="1535140" y="5737839"/>
            <a:ext cx="6961377" cy="667557"/>
          </a:xfrm>
          <a:prstGeom prst="rect">
            <a:avLst/>
          </a:prstGeom>
        </p:spPr>
        <p:txBody>
          <a:bodyPr>
            <a:normAutofit/>
          </a:bodyPr>
          <a:lstStyle>
            <a:lvl1pPr marL="0" indent="0" algn="l">
              <a:buNone/>
              <a:defRPr sz="1600" baseline="0">
                <a:solidFill>
                  <a:schemeClr val="bg1"/>
                </a:solidFill>
                <a:latin typeface="UTM Avo" panose="02040603050506020204" pitchFamily="18" charset="0"/>
              </a:defRPr>
            </a:lvl1pPr>
            <a:lvl2pPr marL="540795" indent="0" algn="ctr">
              <a:buNone/>
              <a:defRPr>
                <a:solidFill>
                  <a:schemeClr val="tx1">
                    <a:tint val="75000"/>
                  </a:schemeClr>
                </a:solidFill>
              </a:defRPr>
            </a:lvl2pPr>
            <a:lvl3pPr marL="1081587" indent="0" algn="ctr">
              <a:buNone/>
              <a:defRPr>
                <a:solidFill>
                  <a:schemeClr val="tx1">
                    <a:tint val="75000"/>
                  </a:schemeClr>
                </a:solidFill>
              </a:defRPr>
            </a:lvl3pPr>
            <a:lvl4pPr marL="1622357" indent="0" algn="ctr">
              <a:buNone/>
              <a:defRPr>
                <a:solidFill>
                  <a:schemeClr val="tx1">
                    <a:tint val="75000"/>
                  </a:schemeClr>
                </a:solidFill>
              </a:defRPr>
            </a:lvl4pPr>
            <a:lvl5pPr marL="2163129" indent="0" algn="ctr">
              <a:buNone/>
              <a:defRPr>
                <a:solidFill>
                  <a:schemeClr val="tx1">
                    <a:tint val="75000"/>
                  </a:schemeClr>
                </a:solidFill>
              </a:defRPr>
            </a:lvl5pPr>
            <a:lvl6pPr marL="2703905" indent="0" algn="ctr">
              <a:buNone/>
              <a:defRPr>
                <a:solidFill>
                  <a:schemeClr val="tx1">
                    <a:tint val="75000"/>
                  </a:schemeClr>
                </a:solidFill>
              </a:defRPr>
            </a:lvl6pPr>
            <a:lvl7pPr marL="3244683" indent="0" algn="ctr">
              <a:buNone/>
              <a:defRPr>
                <a:solidFill>
                  <a:schemeClr val="tx1">
                    <a:tint val="75000"/>
                  </a:schemeClr>
                </a:solidFill>
              </a:defRPr>
            </a:lvl7pPr>
            <a:lvl8pPr marL="3785463" indent="0" algn="ctr">
              <a:buNone/>
              <a:defRPr>
                <a:solidFill>
                  <a:schemeClr val="tx1">
                    <a:tint val="75000"/>
                  </a:schemeClr>
                </a:solidFill>
              </a:defRPr>
            </a:lvl8pPr>
            <a:lvl9pPr marL="4326241" indent="0" algn="ctr">
              <a:buNone/>
              <a:defRPr>
                <a:solidFill>
                  <a:schemeClr val="tx1">
                    <a:tint val="75000"/>
                  </a:schemeClr>
                </a:solidFill>
              </a:defRPr>
            </a:lvl9pPr>
          </a:lstStyle>
          <a:p>
            <a:r>
              <a:rPr lang="en-US" altLang="ja-JP" dirty="0"/>
              <a:t>Text Here</a:t>
            </a:r>
            <a:endParaRPr lang="en-US" dirty="0"/>
          </a:p>
        </p:txBody>
      </p:sp>
    </p:spTree>
    <p:extLst>
      <p:ext uri="{BB962C8B-B14F-4D97-AF65-F5344CB8AC3E}">
        <p14:creationId xmlns:p14="http://schemas.microsoft.com/office/powerpoint/2010/main" val="232468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bg/>
                                          </p:spTgt>
                                        </p:tgtEl>
                                        <p:attrNameLst>
                                          <p:attrName>style.visibility</p:attrName>
                                        </p:attrNameLst>
                                      </p:cBhvr>
                                      <p:to>
                                        <p:strVal val="visible"/>
                                      </p:to>
                                    </p:set>
                                    <p:animEffect transition="in" filter="fade">
                                      <p:cBhvr>
                                        <p:cTn id="18" dur="500"/>
                                        <p:tgtEl>
                                          <p:spTgt spid="8">
                                            <p:bg/>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par>
                          <p:cTn id="23" fill="hold">
                            <p:stCondLst>
                              <p:cond delay="2000"/>
                            </p:stCondLst>
                            <p:childTnLst>
                              <p:par>
                                <p:cTn id="24" presetID="2" presetClass="entr" presetSubtype="9" decel="100000" fill="hold" grpId="0" nodeType="afterEffect">
                                  <p:stCondLst>
                                    <p:cond delay="0"/>
                                  </p:stCondLst>
                                  <p:iterate type="wd">
                                    <p:tmPct val="10000"/>
                                  </p:iterate>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0-#ppt_h/2"/>
                                          </p:val>
                                        </p:tav>
                                        <p:tav tm="100000">
                                          <p:val>
                                            <p:strVal val="#ppt_y"/>
                                          </p:val>
                                        </p:tav>
                                      </p:tavLst>
                                    </p:anim>
                                  </p:childTnLst>
                                </p:cTn>
                              </p:par>
                              <p:par>
                                <p:cTn id="28" presetID="2" presetClass="entr" presetSubtype="2" decel="100000" fill="hold" grpId="0" nodeType="withEffect">
                                  <p:stCondLst>
                                    <p:cond delay="25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p:bldP spid="11" grpId="0" build="p">
        <p:tmplLst>
          <p:tmpl lvl="1">
            <p:tnLst>
              <p:par>
                <p:cTn presetID="2" presetClass="entr" presetSubtype="2"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alpha val="70000"/>
                </a:srgbClr>
              </a:solidFill>
            </a:endParaRPr>
          </a:p>
        </p:txBody>
      </p:sp>
      <p:sp>
        <p:nvSpPr>
          <p:cNvPr id="4" name="Slide Number Placeholder 3"/>
          <p:cNvSpPr>
            <a:spLocks noGrp="1"/>
          </p:cNvSpPr>
          <p:nvPr>
            <p:ph type="sldNum" sz="quarter" idx="12"/>
          </p:nvPr>
        </p:nvSpPr>
        <p:spPr/>
        <p:txBody>
          <a:bodyPr/>
          <a:lstStyle/>
          <a:p>
            <a:fld id="{495B0675-6738-4F61-B68F-FB8682E8DE31}" type="slidenum">
              <a:rPr lang="en-US" smtClean="0">
                <a:solidFill>
                  <a:srgbClr val="FFFFFF">
                    <a:alpha val="50000"/>
                  </a:srgbClr>
                </a:solidFill>
              </a:rPr>
              <a:pPr/>
              <a:t>‹#›</a:t>
            </a:fld>
            <a:endParaRPr lang="en-US">
              <a:solidFill>
                <a:srgbClr val="FFFFFF">
                  <a:alpha val="50000"/>
                </a:srgbClr>
              </a:solidFill>
            </a:endParaRPr>
          </a:p>
        </p:txBody>
      </p:sp>
    </p:spTree>
    <p:extLst>
      <p:ext uri="{BB962C8B-B14F-4D97-AF65-F5344CB8AC3E}">
        <p14:creationId xmlns:p14="http://schemas.microsoft.com/office/powerpoint/2010/main" val="36942177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ntents slide layout">
    <p:bg>
      <p:bgPr>
        <a:solidFill>
          <a:schemeClr val="bg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48"/>
            <a:ext cx="12192000" cy="792605"/>
          </a:xfrm>
          <a:prstGeom prst="rect">
            <a:avLst/>
          </a:prstGeom>
        </p:spPr>
        <p:txBody>
          <a:bodyPr anchor="ctr"/>
          <a:lstStyle>
            <a:lvl1pPr marL="0" indent="0" algn="ctr">
              <a:lnSpc>
                <a:spcPct val="100000"/>
              </a:lnSpc>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755980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内容与标题">
    <p:bg>
      <p:bgPr>
        <a:gradFill>
          <a:gsLst>
            <a:gs pos="0">
              <a:srgbClr val="053951"/>
            </a:gs>
            <a:gs pos="90000">
              <a:srgbClr val="000F1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514220"/>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0"/>
        <p:cNvGrpSpPr/>
        <p:nvPr/>
      </p:nvGrpSpPr>
      <p:grpSpPr>
        <a:xfrm>
          <a:off x="0" y="0"/>
          <a:ext cx="0" cy="0"/>
          <a:chOff x="0" y="0"/>
          <a:chExt cx="0" cy="0"/>
        </a:xfrm>
      </p:grpSpPr>
      <p:sp>
        <p:nvSpPr>
          <p:cNvPr id="192" name="Shape 192"/>
          <p:cNvSpPr/>
          <p:nvPr/>
        </p:nvSpPr>
        <p:spPr>
          <a:xfrm>
            <a:off x="-222700" y="745967"/>
            <a:ext cx="3507200" cy="3507200"/>
          </a:xfrm>
          <a:prstGeom prst="ellipse">
            <a:avLst/>
          </a:prstGeom>
          <a:solidFill>
            <a:srgbClr val="00B0F0"/>
          </a:solidFill>
          <a:ln>
            <a:noFill/>
          </a:ln>
        </p:spPr>
        <p:txBody>
          <a:bodyPr spcFirstLastPara="1" wrap="square" lIns="121120" tIns="121120" rIns="121120" bIns="121120" anchor="ctr" anchorCtr="0">
            <a:noAutofit/>
          </a:bodyPr>
          <a:lstStyle/>
          <a:p>
            <a:pPr defTabSz="1081479"/>
            <a:endParaRPr sz="4300">
              <a:solidFill>
                <a:srgbClr val="FFFFFF"/>
              </a:solidFill>
            </a:endParaRPr>
          </a:p>
        </p:txBody>
      </p:sp>
      <p:sp>
        <p:nvSpPr>
          <p:cNvPr id="193" name="Shape 193"/>
          <p:cNvSpPr/>
          <p:nvPr/>
        </p:nvSpPr>
        <p:spPr>
          <a:xfrm>
            <a:off x="2416133" y="361867"/>
            <a:ext cx="1405600" cy="1405600"/>
          </a:xfrm>
          <a:prstGeom prst="ellipse">
            <a:avLst/>
          </a:prstGeom>
          <a:solidFill>
            <a:srgbClr val="FFB600">
              <a:alpha val="79620"/>
            </a:srgbClr>
          </a:solidFill>
          <a:ln>
            <a:noFill/>
          </a:ln>
        </p:spPr>
        <p:txBody>
          <a:bodyPr spcFirstLastPara="1" wrap="square" lIns="121120" tIns="121120" rIns="121120" bIns="121120" anchor="ctr" anchorCtr="0">
            <a:noAutofit/>
          </a:bodyPr>
          <a:lstStyle/>
          <a:p>
            <a:pPr defTabSz="1081479"/>
            <a:endParaRPr sz="4300">
              <a:solidFill>
                <a:srgbClr val="FFFFFF"/>
              </a:solidFill>
            </a:endParaRPr>
          </a:p>
        </p:txBody>
      </p:sp>
      <p:sp>
        <p:nvSpPr>
          <p:cNvPr id="194" name="Shape 194"/>
          <p:cNvSpPr/>
          <p:nvPr/>
        </p:nvSpPr>
        <p:spPr>
          <a:xfrm>
            <a:off x="2272796" y="-172873"/>
            <a:ext cx="401200" cy="401200"/>
          </a:xfrm>
          <a:prstGeom prst="ellipse">
            <a:avLst/>
          </a:prstGeom>
          <a:solidFill>
            <a:srgbClr val="FF9755"/>
          </a:solidFill>
          <a:ln>
            <a:noFill/>
          </a:ln>
        </p:spPr>
        <p:txBody>
          <a:bodyPr spcFirstLastPara="1" wrap="square" lIns="121120" tIns="121120" rIns="121120" bIns="121120" anchor="ctr" anchorCtr="0">
            <a:noAutofit/>
          </a:bodyPr>
          <a:lstStyle/>
          <a:p>
            <a:pPr defTabSz="1081479"/>
            <a:endParaRPr sz="4300">
              <a:solidFill>
                <a:srgbClr val="FFFFFF"/>
              </a:solidFill>
            </a:endParaRPr>
          </a:p>
        </p:txBody>
      </p:sp>
      <p:sp>
        <p:nvSpPr>
          <p:cNvPr id="195" name="Shape 195"/>
          <p:cNvSpPr/>
          <p:nvPr/>
        </p:nvSpPr>
        <p:spPr>
          <a:xfrm>
            <a:off x="304800" y="3849667"/>
            <a:ext cx="807200" cy="807200"/>
          </a:xfrm>
          <a:prstGeom prst="ellipse">
            <a:avLst/>
          </a:prstGeom>
          <a:solidFill>
            <a:srgbClr val="FC4540">
              <a:alpha val="78850"/>
            </a:srgbClr>
          </a:solidFill>
          <a:ln>
            <a:noFill/>
          </a:ln>
        </p:spPr>
        <p:txBody>
          <a:bodyPr spcFirstLastPara="1" wrap="square" lIns="121120" tIns="121120" rIns="121120" bIns="121120" anchor="ctr" anchorCtr="0">
            <a:noAutofit/>
          </a:bodyPr>
          <a:lstStyle/>
          <a:p>
            <a:pPr defTabSz="1081479"/>
            <a:endParaRPr sz="4300">
              <a:solidFill>
                <a:srgbClr val="FFFFFF"/>
              </a:solidFill>
            </a:endParaRPr>
          </a:p>
        </p:txBody>
      </p:sp>
      <p:sp>
        <p:nvSpPr>
          <p:cNvPr id="196" name="Shape 196"/>
          <p:cNvSpPr/>
          <p:nvPr/>
        </p:nvSpPr>
        <p:spPr>
          <a:xfrm>
            <a:off x="2030537" y="421713"/>
            <a:ext cx="284000" cy="284000"/>
          </a:xfrm>
          <a:prstGeom prst="ellipse">
            <a:avLst/>
          </a:prstGeom>
          <a:solidFill>
            <a:srgbClr val="FC4067"/>
          </a:solidFill>
          <a:ln>
            <a:noFill/>
          </a:ln>
        </p:spPr>
        <p:txBody>
          <a:bodyPr spcFirstLastPara="1" wrap="square" lIns="121120" tIns="121120" rIns="121120" bIns="121120" anchor="ctr" anchorCtr="0">
            <a:noAutofit/>
          </a:bodyPr>
          <a:lstStyle/>
          <a:p>
            <a:pPr defTabSz="1081479"/>
            <a:endParaRPr sz="4300">
              <a:solidFill>
                <a:srgbClr val="FFFFFF"/>
              </a:solidFill>
            </a:endParaRPr>
          </a:p>
        </p:txBody>
      </p:sp>
      <p:sp>
        <p:nvSpPr>
          <p:cNvPr id="197" name="Shape 197"/>
          <p:cNvSpPr/>
          <p:nvPr/>
        </p:nvSpPr>
        <p:spPr>
          <a:xfrm>
            <a:off x="10463933" y="5557439"/>
            <a:ext cx="1463600" cy="1463600"/>
          </a:xfrm>
          <a:prstGeom prst="ellipse">
            <a:avLst/>
          </a:prstGeom>
          <a:solidFill>
            <a:srgbClr val="00B0F0"/>
          </a:solidFill>
          <a:ln>
            <a:noFill/>
          </a:ln>
        </p:spPr>
        <p:txBody>
          <a:bodyPr spcFirstLastPara="1" wrap="square" lIns="121120" tIns="121120" rIns="121120" bIns="121120" anchor="ctr" anchorCtr="0">
            <a:noAutofit/>
          </a:bodyPr>
          <a:lstStyle/>
          <a:p>
            <a:pPr defTabSz="1081479"/>
            <a:endParaRPr sz="4300">
              <a:solidFill>
                <a:srgbClr val="FFFFFF"/>
              </a:solidFill>
            </a:endParaRPr>
          </a:p>
        </p:txBody>
      </p:sp>
      <p:sp>
        <p:nvSpPr>
          <p:cNvPr id="198" name="Shape 198"/>
          <p:cNvSpPr/>
          <p:nvPr/>
        </p:nvSpPr>
        <p:spPr>
          <a:xfrm>
            <a:off x="11343325" y="3974861"/>
            <a:ext cx="1032800" cy="1032800"/>
          </a:xfrm>
          <a:prstGeom prst="ellipse">
            <a:avLst/>
          </a:prstGeom>
          <a:solidFill>
            <a:srgbClr val="FFB600"/>
          </a:solidFill>
          <a:ln>
            <a:noFill/>
          </a:ln>
        </p:spPr>
        <p:txBody>
          <a:bodyPr spcFirstLastPara="1" wrap="square" lIns="121120" tIns="121120" rIns="121120" bIns="121120" anchor="ctr" anchorCtr="0">
            <a:noAutofit/>
          </a:bodyPr>
          <a:lstStyle/>
          <a:p>
            <a:pPr defTabSz="1081479"/>
            <a:endParaRPr sz="4300">
              <a:solidFill>
                <a:srgbClr val="FFFFFF"/>
              </a:solidFill>
            </a:endParaRPr>
          </a:p>
        </p:txBody>
      </p:sp>
      <p:sp>
        <p:nvSpPr>
          <p:cNvPr id="199" name="Shape 199"/>
          <p:cNvSpPr/>
          <p:nvPr/>
        </p:nvSpPr>
        <p:spPr>
          <a:xfrm>
            <a:off x="10792135" y="5298587"/>
            <a:ext cx="551200" cy="551200"/>
          </a:xfrm>
          <a:prstGeom prst="ellipse">
            <a:avLst/>
          </a:prstGeom>
          <a:solidFill>
            <a:srgbClr val="FC4540">
              <a:alpha val="78850"/>
            </a:srgbClr>
          </a:solidFill>
          <a:ln>
            <a:noFill/>
          </a:ln>
        </p:spPr>
        <p:txBody>
          <a:bodyPr spcFirstLastPara="1" wrap="square" lIns="121120" tIns="121120" rIns="121120" bIns="121120" anchor="ctr" anchorCtr="0">
            <a:noAutofit/>
          </a:bodyPr>
          <a:lstStyle/>
          <a:p>
            <a:pPr defTabSz="1081479"/>
            <a:endParaRPr sz="4300">
              <a:solidFill>
                <a:srgbClr val="FFFFFF"/>
              </a:solidFill>
            </a:endParaRPr>
          </a:p>
        </p:txBody>
      </p:sp>
      <p:sp>
        <p:nvSpPr>
          <p:cNvPr id="200" name="Shape 200"/>
          <p:cNvSpPr/>
          <p:nvPr/>
        </p:nvSpPr>
        <p:spPr>
          <a:xfrm>
            <a:off x="11496065" y="5163513"/>
            <a:ext cx="284000" cy="284000"/>
          </a:xfrm>
          <a:prstGeom prst="ellipse">
            <a:avLst/>
          </a:prstGeom>
          <a:solidFill>
            <a:srgbClr val="FF9755"/>
          </a:solidFill>
          <a:ln>
            <a:noFill/>
          </a:ln>
        </p:spPr>
        <p:txBody>
          <a:bodyPr spcFirstLastPara="1" wrap="square" lIns="121120" tIns="121120" rIns="121120" bIns="121120" anchor="ctr" anchorCtr="0">
            <a:noAutofit/>
          </a:bodyPr>
          <a:lstStyle/>
          <a:p>
            <a:pPr defTabSz="1081479"/>
            <a:endParaRPr sz="4300">
              <a:solidFill>
                <a:srgbClr val="FFFFFF"/>
              </a:solidFill>
            </a:endParaRPr>
          </a:p>
        </p:txBody>
      </p:sp>
      <p:sp>
        <p:nvSpPr>
          <p:cNvPr id="201" name="Shape 201"/>
          <p:cNvSpPr/>
          <p:nvPr/>
        </p:nvSpPr>
        <p:spPr>
          <a:xfrm>
            <a:off x="10066696" y="6402211"/>
            <a:ext cx="284000" cy="284000"/>
          </a:xfrm>
          <a:prstGeom prst="ellipse">
            <a:avLst/>
          </a:prstGeom>
          <a:solidFill>
            <a:srgbClr val="FFB600"/>
          </a:solidFill>
          <a:ln>
            <a:noFill/>
          </a:ln>
        </p:spPr>
        <p:txBody>
          <a:bodyPr spcFirstLastPara="1" wrap="square" lIns="121120" tIns="121120" rIns="121120" bIns="121120" anchor="ctr" anchorCtr="0">
            <a:noAutofit/>
          </a:bodyPr>
          <a:lstStyle/>
          <a:p>
            <a:pPr defTabSz="1081479"/>
            <a:endParaRPr sz="4300">
              <a:solidFill>
                <a:srgbClr val="FFFFFF"/>
              </a:solidFill>
            </a:endParaRPr>
          </a:p>
        </p:txBody>
      </p:sp>
      <p:sp>
        <p:nvSpPr>
          <p:cNvPr id="202" name="Shape 202"/>
          <p:cNvSpPr/>
          <p:nvPr/>
        </p:nvSpPr>
        <p:spPr>
          <a:xfrm>
            <a:off x="9767548" y="6232889"/>
            <a:ext cx="125200" cy="125200"/>
          </a:xfrm>
          <a:prstGeom prst="ellipse">
            <a:avLst/>
          </a:prstGeom>
          <a:solidFill>
            <a:srgbClr val="00B0F0"/>
          </a:solidFill>
          <a:ln>
            <a:noFill/>
          </a:ln>
        </p:spPr>
        <p:txBody>
          <a:bodyPr spcFirstLastPara="1" wrap="square" lIns="121120" tIns="121120" rIns="121120" bIns="121120" anchor="ctr" anchorCtr="0">
            <a:noAutofit/>
          </a:bodyPr>
          <a:lstStyle/>
          <a:p>
            <a:pPr defTabSz="1081479"/>
            <a:endParaRPr sz="4300">
              <a:solidFill>
                <a:srgbClr val="FFFFFF"/>
              </a:solidFill>
            </a:endParaRPr>
          </a:p>
        </p:txBody>
      </p:sp>
      <p:sp>
        <p:nvSpPr>
          <p:cNvPr id="203" name="Shape 203"/>
          <p:cNvSpPr/>
          <p:nvPr/>
        </p:nvSpPr>
        <p:spPr>
          <a:xfrm>
            <a:off x="122585" y="3849667"/>
            <a:ext cx="125200" cy="125200"/>
          </a:xfrm>
          <a:prstGeom prst="ellipse">
            <a:avLst/>
          </a:prstGeom>
          <a:solidFill>
            <a:srgbClr val="FFB600"/>
          </a:solidFill>
          <a:ln>
            <a:noFill/>
          </a:ln>
        </p:spPr>
        <p:txBody>
          <a:bodyPr spcFirstLastPara="1" wrap="square" lIns="121120" tIns="121120" rIns="121120" bIns="121120" anchor="ctr" anchorCtr="0">
            <a:noAutofit/>
          </a:bodyPr>
          <a:lstStyle/>
          <a:p>
            <a:pPr defTabSz="1081479"/>
            <a:endParaRPr sz="4300">
              <a:solidFill>
                <a:srgbClr val="FFFFFF"/>
              </a:solidFill>
            </a:endParaRPr>
          </a:p>
        </p:txBody>
      </p:sp>
      <p:sp>
        <p:nvSpPr>
          <p:cNvPr id="204" name="Shape 204"/>
          <p:cNvSpPr/>
          <p:nvPr/>
        </p:nvSpPr>
        <p:spPr>
          <a:xfrm>
            <a:off x="11635279" y="4266818"/>
            <a:ext cx="449023" cy="449023"/>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chemeClr val="bg1"/>
            </a:solidFill>
            <a:prstDash val="solid"/>
            <a:round/>
            <a:headEnd type="none" w="sm" len="sm"/>
            <a:tailEnd type="none" w="sm" len="sm"/>
          </a:ln>
        </p:spPr>
        <p:txBody>
          <a:bodyPr spcFirstLastPara="1" wrap="square" lIns="121120" tIns="121120" rIns="121120" bIns="121120" anchor="ctr" anchorCtr="0">
            <a:noAutofit/>
          </a:bodyPr>
          <a:lstStyle/>
          <a:p>
            <a:pPr defTabSz="1081479"/>
            <a:endParaRPr sz="4300">
              <a:solidFill>
                <a:srgbClr val="FFFFFF"/>
              </a:solidFill>
            </a:endParaRPr>
          </a:p>
        </p:txBody>
      </p:sp>
      <p:grpSp>
        <p:nvGrpSpPr>
          <p:cNvPr id="205" name="Shape 205"/>
          <p:cNvGrpSpPr/>
          <p:nvPr/>
        </p:nvGrpSpPr>
        <p:grpSpPr>
          <a:xfrm>
            <a:off x="10856501" y="5970162"/>
            <a:ext cx="678468" cy="638281"/>
            <a:chOff x="5972700" y="2330200"/>
            <a:chExt cx="411625" cy="387275"/>
          </a:xfrm>
        </p:grpSpPr>
        <p:sp>
          <p:nvSpPr>
            <p:cNvPr id="206" name="Shape 206"/>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1081479"/>
              <a:endParaRPr sz="4300">
                <a:solidFill>
                  <a:srgbClr val="FFFFFF"/>
                </a:solidFill>
              </a:endParaRPr>
            </a:p>
          </p:txBody>
        </p:sp>
        <p:sp>
          <p:nvSpPr>
            <p:cNvPr id="207" name="Shape 207"/>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1081479"/>
              <a:endParaRPr sz="4300">
                <a:solidFill>
                  <a:srgbClr val="FFFFFF"/>
                </a:solidFill>
              </a:endParaRPr>
            </a:p>
          </p:txBody>
        </p:sp>
      </p:grpSp>
      <p:grpSp>
        <p:nvGrpSpPr>
          <p:cNvPr id="208" name="Shape 208"/>
          <p:cNvGrpSpPr/>
          <p:nvPr/>
        </p:nvGrpSpPr>
        <p:grpSpPr>
          <a:xfrm>
            <a:off x="2853161" y="643387"/>
            <a:ext cx="531544" cy="842560"/>
            <a:chOff x="6718575" y="2318625"/>
            <a:chExt cx="256950" cy="407375"/>
          </a:xfrm>
        </p:grpSpPr>
        <p:sp>
          <p:nvSpPr>
            <p:cNvPr id="209" name="Shape 209"/>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defTabSz="1081479"/>
              <a:endParaRPr sz="4300">
                <a:solidFill>
                  <a:srgbClr val="FFFFFF"/>
                </a:solidFill>
              </a:endParaRPr>
            </a:p>
          </p:txBody>
        </p:sp>
        <p:sp>
          <p:nvSpPr>
            <p:cNvPr id="210" name="Shape 210"/>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defTabSz="1081479"/>
              <a:endParaRPr sz="4300">
                <a:solidFill>
                  <a:srgbClr val="FFFFFF"/>
                </a:solidFill>
              </a:endParaRPr>
            </a:p>
          </p:txBody>
        </p:sp>
        <p:sp>
          <p:nvSpPr>
            <p:cNvPr id="211" name="Shape 211"/>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defTabSz="1081479"/>
              <a:endParaRPr sz="4300">
                <a:solidFill>
                  <a:srgbClr val="FFFFFF"/>
                </a:solidFill>
              </a:endParaRPr>
            </a:p>
          </p:txBody>
        </p:sp>
        <p:sp>
          <p:nvSpPr>
            <p:cNvPr id="212" name="Shape 212"/>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defTabSz="1081479"/>
              <a:endParaRPr sz="4300">
                <a:solidFill>
                  <a:srgbClr val="FFFFFF"/>
                </a:solidFill>
              </a:endParaRPr>
            </a:p>
          </p:txBody>
        </p:sp>
        <p:sp>
          <p:nvSpPr>
            <p:cNvPr id="213" name="Shape 213"/>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defTabSz="1081479"/>
              <a:endParaRPr sz="4300">
                <a:solidFill>
                  <a:srgbClr val="FFFFFF"/>
                </a:solidFill>
              </a:endParaRPr>
            </a:p>
          </p:txBody>
        </p:sp>
        <p:sp>
          <p:nvSpPr>
            <p:cNvPr id="214" name="Shape 214"/>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defTabSz="1081479"/>
              <a:endParaRPr sz="4300">
                <a:solidFill>
                  <a:srgbClr val="FFFFFF"/>
                </a:solidFill>
              </a:endParaRPr>
            </a:p>
          </p:txBody>
        </p:sp>
        <p:sp>
          <p:nvSpPr>
            <p:cNvPr id="215" name="Shape 215"/>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defTabSz="1081479"/>
              <a:endParaRPr sz="4300">
                <a:solidFill>
                  <a:srgbClr val="FFFFFF"/>
                </a:solidFill>
              </a:endParaRPr>
            </a:p>
          </p:txBody>
        </p:sp>
        <p:sp>
          <p:nvSpPr>
            <p:cNvPr id="216" name="Shape 216"/>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defTabSz="1081479"/>
              <a:endParaRPr sz="4300">
                <a:solidFill>
                  <a:srgbClr val="FFFFFF"/>
                </a:solidFill>
              </a:endParaRPr>
            </a:p>
          </p:txBody>
        </p:sp>
      </p:grpSp>
      <p:sp>
        <p:nvSpPr>
          <p:cNvPr id="217" name="Shape 217"/>
          <p:cNvSpPr txBox="1">
            <a:spLocks noGrp="1"/>
          </p:cNvSpPr>
          <p:nvPr>
            <p:ph type="title"/>
          </p:nvPr>
        </p:nvSpPr>
        <p:spPr>
          <a:xfrm>
            <a:off x="192100" y="745967"/>
            <a:ext cx="2856000" cy="3507200"/>
          </a:xfrm>
          <a:prstGeom prst="rect">
            <a:avLst/>
          </a:prstGeom>
        </p:spPr>
        <p:txBody>
          <a:bodyPr spcFirstLastPara="1" wrap="square" lIns="60560" tIns="60560" rIns="60560" bIns="60560"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18" name="Shape 218"/>
          <p:cNvSpPr txBox="1">
            <a:spLocks noGrp="1"/>
          </p:cNvSpPr>
          <p:nvPr>
            <p:ph type="sldNum" idx="12"/>
          </p:nvPr>
        </p:nvSpPr>
        <p:spPr>
          <a:xfrm>
            <a:off x="10823979" y="557417"/>
            <a:ext cx="731600" cy="524800"/>
          </a:xfrm>
          <a:prstGeom prst="rect">
            <a:avLst/>
          </a:prstGeom>
        </p:spPr>
        <p:txBody>
          <a:bodyPr spcFirstLastPara="1" wrap="square" lIns="60560" tIns="60560" rIns="60560" bIns="6056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alpha val="50000"/>
                  </a:srgbClr>
                </a:solidFill>
              </a:rPr>
              <a:pPr/>
              <a:t>‹#›</a:t>
            </a:fld>
            <a:endParaRPr lang="en">
              <a:solidFill>
                <a:srgbClr val="FFFFFF">
                  <a:alpha val="50000"/>
                </a:srgbClr>
              </a:solidFill>
            </a:endParaRPr>
          </a:p>
        </p:txBody>
      </p:sp>
    </p:spTree>
    <p:extLst>
      <p:ext uri="{BB962C8B-B14F-4D97-AF65-F5344CB8AC3E}">
        <p14:creationId xmlns:p14="http://schemas.microsoft.com/office/powerpoint/2010/main" val="839647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CD1325-57B1-4544-8E2C-D95BEF3D0B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76BCCD35-7A4E-4808-B569-B5DD2E0FB2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FA10F775-86DA-40ED-AD77-1B79D22BA8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B472EA6-547E-4291-AD69-9422EEBBB692}"/>
              </a:ext>
            </a:extLst>
          </p:cNvPr>
          <p:cNvSpPr>
            <a:spLocks noGrp="1"/>
          </p:cNvSpPr>
          <p:nvPr>
            <p:ph type="dt" sz="half" idx="10"/>
          </p:nvPr>
        </p:nvSpPr>
        <p:spPr/>
        <p:txBody>
          <a:bodyPr/>
          <a:lstStyle/>
          <a:p>
            <a:fld id="{DB90B74F-F78B-4561-912E-62F4B6D996B4}" type="datetimeFigureOut">
              <a:rPr lang="vi-VN" smtClean="0"/>
              <a:t>26/10/2022</a:t>
            </a:fld>
            <a:endParaRPr lang="vi-VN"/>
          </a:p>
        </p:txBody>
      </p:sp>
      <p:sp>
        <p:nvSpPr>
          <p:cNvPr id="6" name="Footer Placeholder 5">
            <a:extLst>
              <a:ext uri="{FF2B5EF4-FFF2-40B4-BE49-F238E27FC236}">
                <a16:creationId xmlns:a16="http://schemas.microsoft.com/office/drawing/2014/main" xmlns="" id="{53A63641-D208-4637-B554-9CE9200C6E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01B047F-956A-476A-AC3B-A8B7FFB69085}"/>
              </a:ext>
            </a:extLst>
          </p:cNvPr>
          <p:cNvSpPr>
            <a:spLocks noGrp="1"/>
          </p:cNvSpPr>
          <p:nvPr>
            <p:ph type="sldNum" sz="quarter" idx="12"/>
          </p:nvPr>
        </p:nvSpPr>
        <p:spPr/>
        <p:txBody>
          <a:bodyPr/>
          <a:lstStyle/>
          <a:p>
            <a:fld id="{A1900605-4BE1-4C39-ADCB-98420420FA0B}" type="slidenum">
              <a:rPr lang="vi-VN" smtClean="0"/>
              <a:t>‹#›</a:t>
            </a:fld>
            <a:endParaRPr lang="vi-VN"/>
          </a:p>
        </p:txBody>
      </p:sp>
    </p:spTree>
    <p:extLst>
      <p:ext uri="{BB962C8B-B14F-4D97-AF65-F5344CB8AC3E}">
        <p14:creationId xmlns:p14="http://schemas.microsoft.com/office/powerpoint/2010/main" val="21504565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42" name="Title 1"/>
          <p:cNvSpPr>
            <a:spLocks noGrp="1"/>
          </p:cNvSpPr>
          <p:nvPr>
            <p:ph type="title" hasCustomPrompt="1"/>
          </p:nvPr>
        </p:nvSpPr>
        <p:spPr>
          <a:xfrm>
            <a:off x="333676" y="356630"/>
            <a:ext cx="11524648" cy="471365"/>
          </a:xfrm>
          <a:prstGeom prst="rect">
            <a:avLst/>
          </a:prstGeom>
        </p:spPr>
        <p:txBody>
          <a:bodyPr wrap="none" lIns="0" tIns="0" rIns="0" bIns="0" anchor="ctr">
            <a:noAutofit/>
          </a:bodyPr>
          <a:lstStyle>
            <a:lvl1pPr algn="ctr">
              <a:defRPr sz="3200" b="1" baseline="0">
                <a:solidFill>
                  <a:schemeClr val="bg1">
                    <a:lumMod val="50000"/>
                  </a:schemeClr>
                </a:solidFill>
              </a:defRPr>
            </a:lvl1pPr>
          </a:lstStyle>
          <a:p>
            <a:r>
              <a:rPr lang="en-US" dirty="0"/>
              <a:t>Click To Edit Master Title Style</a:t>
            </a:r>
          </a:p>
        </p:txBody>
      </p:sp>
      <p:sp>
        <p:nvSpPr>
          <p:cNvPr id="43" name="Text Placeholder 3"/>
          <p:cNvSpPr>
            <a:spLocks noGrp="1"/>
          </p:cNvSpPr>
          <p:nvPr>
            <p:ph type="body" sz="half" idx="2" hasCustomPrompt="1"/>
          </p:nvPr>
        </p:nvSpPr>
        <p:spPr>
          <a:xfrm>
            <a:off x="333718" y="825959"/>
            <a:ext cx="11524647" cy="267661"/>
          </a:xfrm>
          <a:prstGeom prst="rect">
            <a:avLst/>
          </a:prstGeom>
        </p:spPr>
        <p:txBody>
          <a:bodyPr wrap="square" lIns="0" tIns="0" rIns="0" bIns="0" anchor="ctr">
            <a:noAutofit/>
          </a:bodyPr>
          <a:lstStyle>
            <a:lvl1pPr marL="0" indent="0" algn="ctr">
              <a:buNone/>
              <a:defRPr sz="1600" b="1" i="0" baseline="0">
                <a:solidFill>
                  <a:schemeClr val="bg1">
                    <a:lumMod val="50000"/>
                  </a:schemeClr>
                </a:solidFill>
                <a:latin typeface="+mn-lt"/>
              </a:defRPr>
            </a:lvl1pPr>
            <a:lvl2pPr marL="605663" indent="0">
              <a:buNone/>
              <a:defRPr sz="1600"/>
            </a:lvl2pPr>
            <a:lvl3pPr marL="1211270" indent="0">
              <a:buNone/>
              <a:defRPr sz="1300"/>
            </a:lvl3pPr>
            <a:lvl4pPr marL="1816922" indent="0">
              <a:buNone/>
              <a:defRPr sz="1200"/>
            </a:lvl4pPr>
            <a:lvl5pPr marL="2422553" indent="0">
              <a:buNone/>
              <a:defRPr sz="1200"/>
            </a:lvl5pPr>
            <a:lvl6pPr marL="3028186" indent="0">
              <a:buNone/>
              <a:defRPr sz="1200"/>
            </a:lvl6pPr>
            <a:lvl7pPr marL="3633821" indent="0">
              <a:buNone/>
              <a:defRPr sz="1200"/>
            </a:lvl7pPr>
            <a:lvl8pPr marL="4239459" indent="0">
              <a:buNone/>
              <a:defRPr sz="1200"/>
            </a:lvl8pPr>
            <a:lvl9pPr marL="4845091" indent="0">
              <a:buNone/>
              <a:defRPr sz="1200"/>
            </a:lvl9pPr>
          </a:lstStyle>
          <a:p>
            <a:pPr lvl="0"/>
            <a:r>
              <a:rPr lang="en-US" dirty="0"/>
              <a:t>Subtext Goes Here</a:t>
            </a:r>
          </a:p>
        </p:txBody>
      </p:sp>
    </p:spTree>
    <p:extLst>
      <p:ext uri="{BB962C8B-B14F-4D97-AF65-F5344CB8AC3E}">
        <p14:creationId xmlns:p14="http://schemas.microsoft.com/office/powerpoint/2010/main" val="40896753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26" y="127848"/>
            <a:ext cx="3776103" cy="1908799"/>
          </a:xfrm>
          <a:prstGeom prst="rect">
            <a:avLst/>
          </a:prstGeom>
        </p:spPr>
      </p:pic>
      <p:sp>
        <p:nvSpPr>
          <p:cNvPr id="9" name="Title Placeholder 1"/>
          <p:cNvSpPr txBox="1"/>
          <p:nvPr userDrawn="1"/>
        </p:nvSpPr>
        <p:spPr>
          <a:xfrm>
            <a:off x="314219" y="2551513"/>
            <a:ext cx="5038164" cy="1555280"/>
          </a:xfrm>
          <a:prstGeom prst="rect">
            <a:avLst/>
          </a:prstGeom>
        </p:spPr>
        <p:txBody>
          <a:bodyPr vert="horz" lIns="90893" tIns="45463" rIns="90893" bIns="45463"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endParaRPr lang="en-US" sz="4000">
              <a:solidFill>
                <a:prstClr val="white"/>
              </a:solidFill>
              <a:latin typeface="Roboto Condensed" pitchFamily="2" charset="0"/>
              <a:ea typeface="Roboto Condensed" pitchFamily="2" charset="0"/>
            </a:endParaRPr>
          </a:p>
        </p:txBody>
      </p:sp>
      <p:sp>
        <p:nvSpPr>
          <p:cNvPr id="11" name="Text Placeholder 2"/>
          <p:cNvSpPr>
            <a:spLocks noGrp="1"/>
          </p:cNvSpPr>
          <p:nvPr>
            <p:ph idx="11" hasCustomPrompt="1"/>
          </p:nvPr>
        </p:nvSpPr>
        <p:spPr>
          <a:xfrm>
            <a:off x="314219" y="6087412"/>
            <a:ext cx="5038164" cy="346996"/>
          </a:xfrm>
          <a:prstGeom prst="rect">
            <a:avLst/>
          </a:prstGeom>
        </p:spPr>
        <p:txBody>
          <a:bodyPr vert="horz" lIns="90893" tIns="45463" rIns="90893" bIns="45463" rtlCol="0">
            <a:normAutofit/>
          </a:bodyPr>
          <a:lstStyle>
            <a:lvl1pPr marL="0" indent="0" algn="ctr">
              <a:buNone/>
              <a:defRPr sz="2000" baseline="0">
                <a:solidFill>
                  <a:schemeClr val="bg1"/>
                </a:solidFill>
                <a:latin typeface="Roboto Condensed" pitchFamily="2" charset="0"/>
                <a:ea typeface="Roboto Condensed" pitchFamily="2" charset="0"/>
              </a:defRPr>
            </a:lvl1pPr>
          </a:lstStyle>
          <a:p>
            <a:pPr lvl="0"/>
            <a:r>
              <a:rPr lang="en-US" dirty="0"/>
              <a:t>Click to edit master title style</a:t>
            </a:r>
          </a:p>
        </p:txBody>
      </p:sp>
      <p:sp>
        <p:nvSpPr>
          <p:cNvPr id="12" name="Text Placeholder 2"/>
          <p:cNvSpPr>
            <a:spLocks noGrp="1"/>
          </p:cNvSpPr>
          <p:nvPr>
            <p:ph idx="12" hasCustomPrompt="1"/>
          </p:nvPr>
        </p:nvSpPr>
        <p:spPr>
          <a:xfrm>
            <a:off x="6544689" y="3429001"/>
            <a:ext cx="5038164" cy="514890"/>
          </a:xfrm>
          <a:prstGeom prst="rect">
            <a:avLst/>
          </a:prstGeom>
        </p:spPr>
        <p:txBody>
          <a:bodyPr vert="horz" lIns="90893" tIns="45463" rIns="90893" bIns="45463"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
        <p:nvSpPr>
          <p:cNvPr id="15" name="Title Placeholder 1"/>
          <p:cNvSpPr>
            <a:spLocks noGrp="1"/>
          </p:cNvSpPr>
          <p:nvPr>
            <p:ph type="title" hasCustomPrompt="1"/>
          </p:nvPr>
        </p:nvSpPr>
        <p:spPr>
          <a:xfrm>
            <a:off x="314219" y="2923682"/>
            <a:ext cx="5038164" cy="1192683"/>
          </a:xfrm>
          <a:prstGeom prst="rect">
            <a:avLst/>
          </a:prstGeom>
        </p:spPr>
        <p:txBody>
          <a:bodyPr vert="horz" lIns="90893" tIns="45463" rIns="90893" bIns="45463" rtlCol="0" anchor="ctr">
            <a:noAutofit/>
          </a:bodyPr>
          <a:lstStyle>
            <a:lvl1pPr>
              <a:defRPr sz="3600">
                <a:solidFill>
                  <a:schemeClr val="bg1"/>
                </a:solidFill>
              </a:defRPr>
            </a:lvl1pPr>
          </a:lstStyle>
          <a:p>
            <a:r>
              <a:rPr lang="en-US" dirty="0"/>
              <a:t>CLICK TO EDIT MASTER TITLE STYLE</a:t>
            </a:r>
          </a:p>
        </p:txBody>
      </p:sp>
      <p:sp>
        <p:nvSpPr>
          <p:cNvPr id="13" name="Text Placeholder 2"/>
          <p:cNvSpPr>
            <a:spLocks noGrp="1"/>
          </p:cNvSpPr>
          <p:nvPr>
            <p:ph idx="13" hasCustomPrompt="1"/>
          </p:nvPr>
        </p:nvSpPr>
        <p:spPr>
          <a:xfrm>
            <a:off x="314219" y="4154636"/>
            <a:ext cx="5038164" cy="346996"/>
          </a:xfrm>
          <a:prstGeom prst="rect">
            <a:avLst/>
          </a:prstGeom>
        </p:spPr>
        <p:txBody>
          <a:bodyPr vert="horz" lIns="90893" tIns="45463" rIns="90893" bIns="45463" rtlCol="0">
            <a:normAutofit/>
          </a:bodyPr>
          <a:lstStyle>
            <a:lvl1pPr marL="0" indent="0" algn="l">
              <a:buNone/>
              <a:defRPr sz="2000" baseline="0">
                <a:solidFill>
                  <a:schemeClr val="bg1"/>
                </a:solidFill>
                <a:latin typeface="Roboto Condensed" pitchFamily="2" charset="0"/>
                <a:ea typeface="Roboto Condensed" pitchFamily="2" charset="0"/>
              </a:defRPr>
            </a:lvl1pPr>
          </a:lstStyle>
          <a:p>
            <a:pPr lvl="0"/>
            <a:r>
              <a:rPr lang="en-US" dirty="0"/>
              <a:t>CLICK TO EDIT MASTER TITLE STYLE</a:t>
            </a:r>
          </a:p>
        </p:txBody>
      </p:sp>
    </p:spTree>
    <p:extLst>
      <p:ext uri="{BB962C8B-B14F-4D97-AF65-F5344CB8AC3E}">
        <p14:creationId xmlns:p14="http://schemas.microsoft.com/office/powerpoint/2010/main" val="6206657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26" y="127848"/>
            <a:ext cx="3776103" cy="1908799"/>
          </a:xfrm>
          <a:prstGeom prst="rect">
            <a:avLst/>
          </a:prstGeom>
        </p:spPr>
      </p:pic>
      <p:sp>
        <p:nvSpPr>
          <p:cNvPr id="9" name="Title Placeholder 1"/>
          <p:cNvSpPr txBox="1"/>
          <p:nvPr userDrawn="1"/>
        </p:nvSpPr>
        <p:spPr>
          <a:xfrm>
            <a:off x="314219" y="2551513"/>
            <a:ext cx="5038164" cy="1555280"/>
          </a:xfrm>
          <a:prstGeom prst="rect">
            <a:avLst/>
          </a:prstGeom>
        </p:spPr>
        <p:txBody>
          <a:bodyPr vert="horz" lIns="90893" tIns="45463" rIns="90893" bIns="45463"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endParaRPr lang="en-US" sz="4000">
              <a:solidFill>
                <a:prstClr val="white"/>
              </a:solidFill>
              <a:latin typeface="Roboto Condensed" pitchFamily="2" charset="0"/>
              <a:ea typeface="Roboto Condensed" pitchFamily="2" charset="0"/>
            </a:endParaRPr>
          </a:p>
        </p:txBody>
      </p:sp>
      <p:sp>
        <p:nvSpPr>
          <p:cNvPr id="11" name="Text Placeholder 2"/>
          <p:cNvSpPr>
            <a:spLocks noGrp="1"/>
          </p:cNvSpPr>
          <p:nvPr>
            <p:ph idx="11" hasCustomPrompt="1"/>
          </p:nvPr>
        </p:nvSpPr>
        <p:spPr>
          <a:xfrm>
            <a:off x="314219" y="2471952"/>
            <a:ext cx="5038164" cy="442158"/>
          </a:xfrm>
          <a:prstGeom prst="rect">
            <a:avLst/>
          </a:prstGeom>
        </p:spPr>
        <p:txBody>
          <a:bodyPr vert="horz" lIns="90893" tIns="45463" rIns="90893" bIns="45463" rtlCol="0">
            <a:normAutofit/>
          </a:bodyPr>
          <a:lstStyle>
            <a:lvl1pPr marL="0" indent="0" algn="ctr">
              <a:buNone/>
              <a:defRPr sz="2400" baseline="0">
                <a:solidFill>
                  <a:schemeClr val="bg1"/>
                </a:solidFill>
                <a:latin typeface="Roboto Condensed" pitchFamily="2" charset="0"/>
                <a:ea typeface="Roboto Condensed" pitchFamily="2" charset="0"/>
              </a:defRPr>
            </a:lvl1pPr>
          </a:lstStyle>
          <a:p>
            <a:pPr lvl="0"/>
            <a:r>
              <a:rPr lang="en-US" dirty="0"/>
              <a:t>Click to edit master title style</a:t>
            </a:r>
          </a:p>
        </p:txBody>
      </p:sp>
      <p:sp>
        <p:nvSpPr>
          <p:cNvPr id="12" name="Text Placeholder 2"/>
          <p:cNvSpPr>
            <a:spLocks noGrp="1"/>
          </p:cNvSpPr>
          <p:nvPr>
            <p:ph idx="12" hasCustomPrompt="1"/>
          </p:nvPr>
        </p:nvSpPr>
        <p:spPr>
          <a:xfrm>
            <a:off x="6544689" y="3429001"/>
            <a:ext cx="5038164" cy="514890"/>
          </a:xfrm>
          <a:prstGeom prst="rect">
            <a:avLst/>
          </a:prstGeom>
        </p:spPr>
        <p:txBody>
          <a:bodyPr vert="horz" lIns="90893" tIns="45463" rIns="90893" bIns="45463"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
        <p:nvSpPr>
          <p:cNvPr id="15" name="Title Placeholder 1"/>
          <p:cNvSpPr>
            <a:spLocks noGrp="1"/>
          </p:cNvSpPr>
          <p:nvPr>
            <p:ph type="title" hasCustomPrompt="1"/>
          </p:nvPr>
        </p:nvSpPr>
        <p:spPr>
          <a:xfrm>
            <a:off x="314219" y="2914139"/>
            <a:ext cx="5038164" cy="1192683"/>
          </a:xfrm>
          <a:prstGeom prst="rect">
            <a:avLst/>
          </a:prstGeom>
        </p:spPr>
        <p:txBody>
          <a:bodyPr vert="horz" lIns="90893" tIns="45463" rIns="90893" bIns="45463" rtlCol="0" anchor="ctr">
            <a:noAutofit/>
          </a:bodyPr>
          <a:lstStyle>
            <a:lvl1pPr algn="ctr">
              <a:defRPr sz="3600">
                <a:solidFill>
                  <a:schemeClr val="bg1"/>
                </a:solidFill>
              </a:defRPr>
            </a:lvl1pPr>
          </a:lstStyle>
          <a:p>
            <a:r>
              <a:rPr lang="en-US" dirty="0"/>
              <a:t>CLICK TO EDIT MASTER TITLE STYLE</a:t>
            </a: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8130" y="4186354"/>
            <a:ext cx="3724276" cy="190500"/>
          </a:xfrm>
          <a:prstGeom prst="rect">
            <a:avLst/>
          </a:prstGeom>
        </p:spPr>
      </p:pic>
    </p:spTree>
    <p:extLst>
      <p:ext uri="{BB962C8B-B14F-4D97-AF65-F5344CB8AC3E}">
        <p14:creationId xmlns:p14="http://schemas.microsoft.com/office/powerpoint/2010/main" val="22732246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6" name="Slide Number Placeholder 5"/>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21295723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578233" y="1210752"/>
            <a:ext cx="5441577" cy="496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40" y="1210752"/>
            <a:ext cx="5472953" cy="496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7" name="Slide Number Placeholder 6"/>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11067317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15605"/>
            <a:ext cx="12192000" cy="17526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7922472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a:solidFill>
                  <a:srgbClr val="0070C0"/>
                </a:solidFill>
              </a:defRPr>
            </a:lvl1pPr>
          </a:lstStyle>
          <a:p>
            <a:fld id="{2079BD69-FF30-450A-B7B2-1E0FE13F0EE7}"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87" y="896750"/>
            <a:ext cx="12192000" cy="114300"/>
          </a:xfrm>
          <a:prstGeom prst="rect">
            <a:avLst/>
          </a:prstGeom>
        </p:spPr>
      </p:pic>
    </p:spTree>
    <p:extLst>
      <p:ext uri="{BB962C8B-B14F-4D97-AF65-F5344CB8AC3E}">
        <p14:creationId xmlns:p14="http://schemas.microsoft.com/office/powerpoint/2010/main" val="23301932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228" y="987440"/>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4455" indent="0">
              <a:buNone/>
              <a:defRPr sz="1400"/>
            </a:lvl2pPr>
            <a:lvl3pPr marL="908940" indent="0">
              <a:buNone/>
              <a:defRPr sz="1200"/>
            </a:lvl3pPr>
            <a:lvl4pPr marL="1363396" indent="0">
              <a:buNone/>
              <a:defRPr sz="1000"/>
            </a:lvl4pPr>
            <a:lvl5pPr marL="1817877" indent="0">
              <a:buNone/>
              <a:defRPr sz="1000"/>
            </a:lvl5pPr>
            <a:lvl6pPr marL="2272332" indent="0">
              <a:buNone/>
              <a:defRPr sz="1000"/>
            </a:lvl6pPr>
            <a:lvl7pPr marL="2726788" indent="0">
              <a:buNone/>
              <a:defRPr sz="1000"/>
            </a:lvl7pPr>
            <a:lvl8pPr marL="3181254" indent="0">
              <a:buNone/>
              <a:defRPr sz="1000"/>
            </a:lvl8pPr>
            <a:lvl9pPr marL="3635725" indent="0">
              <a:buNone/>
              <a:defRPr sz="1000"/>
            </a:lvl9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7" name="Slide Number Placeholder 6"/>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639670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228" y="987440"/>
            <a:ext cx="6172201" cy="4873625"/>
          </a:xfrm>
        </p:spPr>
        <p:txBody>
          <a:bodyPr/>
          <a:lstStyle>
            <a:lvl1pPr marL="0" indent="0">
              <a:buNone/>
              <a:defRPr sz="3200"/>
            </a:lvl1pPr>
            <a:lvl2pPr marL="454455" indent="0">
              <a:buNone/>
              <a:defRPr sz="2800"/>
            </a:lvl2pPr>
            <a:lvl3pPr marL="908940" indent="0">
              <a:buNone/>
              <a:defRPr sz="2400"/>
            </a:lvl3pPr>
            <a:lvl4pPr marL="1363396" indent="0">
              <a:buNone/>
              <a:defRPr sz="2000"/>
            </a:lvl4pPr>
            <a:lvl5pPr marL="1817877" indent="0">
              <a:buNone/>
              <a:defRPr sz="2000"/>
            </a:lvl5pPr>
            <a:lvl6pPr marL="2272332" indent="0">
              <a:buNone/>
              <a:defRPr sz="2000"/>
            </a:lvl6pPr>
            <a:lvl7pPr marL="2726788" indent="0">
              <a:buNone/>
              <a:defRPr sz="2000"/>
            </a:lvl7pPr>
            <a:lvl8pPr marL="3181254" indent="0">
              <a:buNone/>
              <a:defRPr sz="2000"/>
            </a:lvl8pPr>
            <a:lvl9pPr marL="3635725" indent="0">
              <a:buNone/>
              <a:defRPr sz="2000"/>
            </a:lvl9pPr>
          </a:lstStyle>
          <a:p>
            <a:endParaRPr lang="en-US"/>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4455" indent="0">
              <a:buNone/>
              <a:defRPr sz="1400"/>
            </a:lvl2pPr>
            <a:lvl3pPr marL="908940" indent="0">
              <a:buNone/>
              <a:defRPr sz="1200"/>
            </a:lvl3pPr>
            <a:lvl4pPr marL="1363396" indent="0">
              <a:buNone/>
              <a:defRPr sz="1000"/>
            </a:lvl4pPr>
            <a:lvl5pPr marL="1817877" indent="0">
              <a:buNone/>
              <a:defRPr sz="1000"/>
            </a:lvl5pPr>
            <a:lvl6pPr marL="2272332" indent="0">
              <a:buNone/>
              <a:defRPr sz="1000"/>
            </a:lvl6pPr>
            <a:lvl7pPr marL="2726788" indent="0">
              <a:buNone/>
              <a:defRPr sz="1000"/>
            </a:lvl7pPr>
            <a:lvl8pPr marL="3181254" indent="0">
              <a:buNone/>
              <a:defRPr sz="1000"/>
            </a:lvl8pPr>
            <a:lvl9pPr marL="3635725" indent="0">
              <a:buNone/>
              <a:defRPr sz="1000"/>
            </a:lvl9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05400"/>
            <a:ext cx="12192000" cy="1752600"/>
          </a:xfrm>
          <a:prstGeom prst="rect">
            <a:avLst/>
          </a:prstGeom>
        </p:spPr>
      </p:pic>
      <p:sp>
        <p:nvSpPr>
          <p:cNvPr id="7" name="Slide Number Placeholder 6"/>
          <p:cNvSpPr>
            <a:spLocks noGrp="1"/>
          </p:cNvSpPr>
          <p:nvPr>
            <p:ph type="sldNum" sz="quarter" idx="12"/>
          </p:nvPr>
        </p:nvSpPr>
        <p:spPr/>
        <p:txBody>
          <a:bodyPr/>
          <a:lstStyle/>
          <a:p>
            <a:fld id="{2079BD69-FF30-450A-B7B2-1E0FE13F0EE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256959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3232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26" y="127848"/>
            <a:ext cx="3776103" cy="1908799"/>
          </a:xfrm>
          <a:prstGeom prst="rect">
            <a:avLst/>
          </a:prstGeom>
        </p:spPr>
      </p:pic>
      <p:sp>
        <p:nvSpPr>
          <p:cNvPr id="9" name="Title Placeholder 1"/>
          <p:cNvSpPr txBox="1"/>
          <p:nvPr userDrawn="1"/>
        </p:nvSpPr>
        <p:spPr>
          <a:xfrm>
            <a:off x="314219" y="2551513"/>
            <a:ext cx="5038164" cy="1555280"/>
          </a:xfrm>
          <a:prstGeom prst="rect">
            <a:avLst/>
          </a:prstGeom>
        </p:spPr>
        <p:txBody>
          <a:bodyPr vert="horz" lIns="90893" tIns="45463" rIns="90893" bIns="45463"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endParaRPr lang="en-US" sz="4000">
              <a:solidFill>
                <a:prstClr val="white"/>
              </a:solidFill>
              <a:latin typeface="Roboto Condensed" pitchFamily="2" charset="0"/>
              <a:ea typeface="Roboto Condensed" pitchFamily="2" charset="0"/>
            </a:endParaRPr>
          </a:p>
        </p:txBody>
      </p:sp>
      <p:sp>
        <p:nvSpPr>
          <p:cNvPr id="12" name="Text Placeholder 2"/>
          <p:cNvSpPr>
            <a:spLocks noGrp="1"/>
          </p:cNvSpPr>
          <p:nvPr>
            <p:ph idx="12" hasCustomPrompt="1"/>
          </p:nvPr>
        </p:nvSpPr>
        <p:spPr>
          <a:xfrm>
            <a:off x="6544689" y="3429001"/>
            <a:ext cx="5038164" cy="514890"/>
          </a:xfrm>
          <a:prstGeom prst="rect">
            <a:avLst/>
          </a:prstGeom>
        </p:spPr>
        <p:txBody>
          <a:bodyPr vert="horz" lIns="90893" tIns="45463" rIns="90893" bIns="45463" rtlCol="0">
            <a:normAutofit/>
          </a:bodyPr>
          <a:lstStyle>
            <a:lvl1pPr marL="0" indent="0" algn="ctr">
              <a:buNone/>
              <a:defRPr baseline="0">
                <a:solidFill>
                  <a:srgbClr val="FF0000"/>
                </a:solidFill>
                <a:latin typeface="Roboto Condensed" pitchFamily="2" charset="0"/>
                <a:ea typeface="Roboto Condensed" pitchFamily="2" charset="0"/>
              </a:defRPr>
            </a:lvl1pPr>
          </a:lstStyle>
          <a:p>
            <a:pPr lvl="0"/>
            <a:r>
              <a:rPr lang="en-US" dirty="0" err="1"/>
              <a:t>Ảnh</a:t>
            </a:r>
            <a:r>
              <a:rPr lang="en-US" dirty="0"/>
              <a:t> </a:t>
            </a:r>
            <a:r>
              <a:rPr lang="en-US" dirty="0" err="1"/>
              <a:t>lớn</a:t>
            </a:r>
            <a:r>
              <a:rPr lang="en-US" dirty="0"/>
              <a:t> (</a:t>
            </a:r>
            <a:r>
              <a:rPr lang="en-US" dirty="0" err="1"/>
              <a:t>về</a:t>
            </a:r>
            <a:r>
              <a:rPr lang="en-US" dirty="0"/>
              <a:t> </a:t>
            </a:r>
            <a:r>
              <a:rPr lang="en-US" dirty="0" err="1"/>
              <a:t>tỉnh</a:t>
            </a:r>
            <a:r>
              <a:rPr lang="en-US" dirty="0"/>
              <a:t>/</a:t>
            </a:r>
            <a:r>
              <a:rPr lang="en-US" dirty="0" err="1"/>
              <a:t>TP</a:t>
            </a:r>
            <a:r>
              <a:rPr lang="en-US" dirty="0"/>
              <a:t>)</a:t>
            </a:r>
          </a:p>
        </p:txBody>
      </p:sp>
    </p:spTree>
    <p:extLst>
      <p:ext uri="{BB962C8B-B14F-4D97-AF65-F5344CB8AC3E}">
        <p14:creationId xmlns:p14="http://schemas.microsoft.com/office/powerpoint/2010/main" val="4135399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0.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slideLayout" Target="../slideLayouts/slideLayout176.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33" Type="http://schemas.openxmlformats.org/officeDocument/2006/relationships/image" Target="../media/image24.png"/><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29" Type="http://schemas.openxmlformats.org/officeDocument/2006/relationships/slideLayout" Target="../slideLayouts/slideLayout179.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32" Type="http://schemas.openxmlformats.org/officeDocument/2006/relationships/theme" Target="../theme/theme1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28" Type="http://schemas.openxmlformats.org/officeDocument/2006/relationships/slideLayout" Target="../slideLayouts/slideLayout178.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31" Type="http://schemas.openxmlformats.org/officeDocument/2006/relationships/slideLayout" Target="../slideLayouts/slideLayout181.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 Id="rId27" Type="http://schemas.openxmlformats.org/officeDocument/2006/relationships/slideLayout" Target="../slideLayouts/slideLayout177.xml"/><Relationship Id="rId30"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47" Type="http://schemas.openxmlformats.org/officeDocument/2006/relationships/theme" Target="../theme/theme5.xml"/><Relationship Id="rId50" Type="http://schemas.openxmlformats.org/officeDocument/2006/relationships/image" Target="../media/image8.png"/><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slideLayout" Target="../slideLayouts/slideLayout90.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41" Type="http://schemas.openxmlformats.org/officeDocument/2006/relationships/slideLayout" Target="../slideLayouts/slideLayout8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53" Type="http://schemas.microsoft.com/office/2007/relationships/hdphoto" Target="../media/hdphoto1.wdp"/><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image" Target="../media/image7.png"/><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52" Type="http://schemas.openxmlformats.org/officeDocument/2006/relationships/image" Target="../media/image10.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48" Type="http://schemas.openxmlformats.org/officeDocument/2006/relationships/image" Target="../media/image6.jpeg"/><Relationship Id="rId8" Type="http://schemas.openxmlformats.org/officeDocument/2006/relationships/slideLayout" Target="../slideLayouts/slideLayout52.xml"/><Relationship Id="rId51"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6.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7.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473AAED-2B61-4645-88D4-E44E1473E8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A0963C5-F548-4B4D-85BE-4E0F8F1902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C2E1445-E08C-44DC-B0F1-9B6603A10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0B74F-F78B-4561-912E-62F4B6D996B4}" type="datetimeFigureOut">
              <a:rPr lang="vi-VN" smtClean="0"/>
              <a:t>26/10/2022</a:t>
            </a:fld>
            <a:endParaRPr lang="vi-VN"/>
          </a:p>
        </p:txBody>
      </p:sp>
      <p:sp>
        <p:nvSpPr>
          <p:cNvPr id="5" name="Footer Placeholder 4">
            <a:extLst>
              <a:ext uri="{FF2B5EF4-FFF2-40B4-BE49-F238E27FC236}">
                <a16:creationId xmlns:a16="http://schemas.microsoft.com/office/drawing/2014/main" xmlns="" id="{D498A620-96E1-4FFA-AA51-473D233C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98082E79-FBC5-41DA-B2AF-BEDDB52453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00605-4BE1-4C39-ADCB-98420420FA0B}" type="slidenum">
              <a:rPr lang="vi-VN" smtClean="0"/>
              <a:t>‹#›</a:t>
            </a:fld>
            <a:endParaRPr lang="vi-VN"/>
          </a:p>
        </p:txBody>
      </p:sp>
    </p:spTree>
    <p:extLst>
      <p:ext uri="{BB962C8B-B14F-4D97-AF65-F5344CB8AC3E}">
        <p14:creationId xmlns:p14="http://schemas.microsoft.com/office/powerpoint/2010/main" val="205374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91BA90-4FB0-4B23-AF29-378C3E5FBA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588CF33-D106-447A-9834-094D81BE71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7E7A9B-FBCC-4684-8B89-2F6426F903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D1C55-BB47-4BE2-A04E-640498FED53C}" type="datetimeFigureOut">
              <a:rPr lang="en-US" smtClean="0"/>
              <a:t>10/26/2022</a:t>
            </a:fld>
            <a:endParaRPr lang="en-US"/>
          </a:p>
        </p:txBody>
      </p:sp>
      <p:sp>
        <p:nvSpPr>
          <p:cNvPr id="5" name="Footer Placeholder 4">
            <a:extLst>
              <a:ext uri="{FF2B5EF4-FFF2-40B4-BE49-F238E27FC236}">
                <a16:creationId xmlns:a16="http://schemas.microsoft.com/office/drawing/2014/main" xmlns="" id="{90CCE213-CE72-4B1B-966F-54B78EAEAD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6E43400-B5ED-40FE-9BC0-B1A248FC1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212E5D-3B14-4B28-8DBD-223086C1D007}" type="slidenum">
              <a:rPr lang="en-US" smtClean="0"/>
              <a:t>‹#›</a:t>
            </a:fld>
            <a:endParaRPr lang="en-US"/>
          </a:p>
        </p:txBody>
      </p:sp>
    </p:spTree>
    <p:extLst>
      <p:ext uri="{BB962C8B-B14F-4D97-AF65-F5344CB8AC3E}">
        <p14:creationId xmlns:p14="http://schemas.microsoft.com/office/powerpoint/2010/main" val="2842331767"/>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EE3DC44-AE63-48DF-9BD0-240B88035BA7}"/>
              </a:ext>
            </a:extLst>
          </p:cNvPr>
          <p:cNvGrpSpPr/>
          <p:nvPr userDrawn="1"/>
        </p:nvGrpSpPr>
        <p:grpSpPr>
          <a:xfrm>
            <a:off x="149601" y="6337583"/>
            <a:ext cx="11888693" cy="492299"/>
            <a:chOff x="149601" y="6337583"/>
            <a:chExt cx="11888693" cy="492299"/>
          </a:xfrm>
        </p:grpSpPr>
        <p:pic>
          <p:nvPicPr>
            <p:cNvPr id="8" name="Google Shape;490;p8">
              <a:extLst>
                <a:ext uri="{FF2B5EF4-FFF2-40B4-BE49-F238E27FC236}">
                  <a16:creationId xmlns:a16="http://schemas.microsoft.com/office/drawing/2014/main" xmlns="" id="{04EBF830-D7C7-4E76-A515-6D3B77D6C9CB}"/>
                </a:ext>
              </a:extLst>
            </p:cNvPr>
            <p:cNvPicPr preferRelativeResize="0"/>
            <p:nvPr/>
          </p:nvPicPr>
          <p:blipFill rotWithShape="1">
            <a:blip r:embed="rId33">
              <a:alphaModFix/>
            </a:blip>
            <a:srcRect l="13171" t="37986" r="15648" b="8446"/>
            <a:stretch/>
          </p:blipFill>
          <p:spPr>
            <a:xfrm>
              <a:off x="10502431" y="6337583"/>
              <a:ext cx="1535863" cy="492299"/>
            </a:xfrm>
            <a:prstGeom prst="rect">
              <a:avLst/>
            </a:prstGeom>
            <a:noFill/>
            <a:ln>
              <a:noFill/>
            </a:ln>
          </p:spPr>
        </p:pic>
        <p:grpSp>
          <p:nvGrpSpPr>
            <p:cNvPr id="9" name="Group 8">
              <a:extLst>
                <a:ext uri="{FF2B5EF4-FFF2-40B4-BE49-F238E27FC236}">
                  <a16:creationId xmlns:a16="http://schemas.microsoft.com/office/drawing/2014/main" xmlns="" id="{3970D6AF-85A5-47C4-9AD6-07CCF8D12B3B}"/>
                </a:ext>
              </a:extLst>
            </p:cNvPr>
            <p:cNvGrpSpPr/>
            <p:nvPr/>
          </p:nvGrpSpPr>
          <p:grpSpPr>
            <a:xfrm>
              <a:off x="149601" y="6417795"/>
              <a:ext cx="2501359" cy="342300"/>
              <a:chOff x="145435" y="6417795"/>
              <a:chExt cx="2501359" cy="342300"/>
            </a:xfrm>
          </p:grpSpPr>
          <p:grpSp>
            <p:nvGrpSpPr>
              <p:cNvPr id="10" name="Google Shape;687;ge417f9c85a_26_8">
                <a:extLst>
                  <a:ext uri="{FF2B5EF4-FFF2-40B4-BE49-F238E27FC236}">
                    <a16:creationId xmlns:a16="http://schemas.microsoft.com/office/drawing/2014/main" xmlns="" id="{A79EA5B3-A1DB-4ED7-A27E-D8F7068A0DA5}"/>
                  </a:ext>
                </a:extLst>
              </p:cNvPr>
              <p:cNvGrpSpPr/>
              <p:nvPr/>
            </p:nvGrpSpPr>
            <p:grpSpPr>
              <a:xfrm>
                <a:off x="1067295" y="6417795"/>
                <a:ext cx="1579499" cy="342300"/>
                <a:chOff x="163044" y="6353787"/>
                <a:chExt cx="1579499" cy="342300"/>
              </a:xfrm>
            </p:grpSpPr>
            <p:sp>
              <p:nvSpPr>
                <p:cNvPr id="26" name="Google Shape;688;ge417f9c85a_26_8">
                  <a:extLst>
                    <a:ext uri="{FF2B5EF4-FFF2-40B4-BE49-F238E27FC236}">
                      <a16:creationId xmlns:a16="http://schemas.microsoft.com/office/drawing/2014/main" xmlns="" id="{F30F3954-5104-4C90-A2E0-A1AD940FBAE6}"/>
                    </a:ext>
                  </a:extLst>
                </p:cNvPr>
                <p:cNvSpPr/>
                <p:nvPr/>
              </p:nvSpPr>
              <p:spPr>
                <a:xfrm>
                  <a:off x="163044" y="6353787"/>
                  <a:ext cx="1579499" cy="342300"/>
                </a:xfrm>
                <a:prstGeom prst="roundRect">
                  <a:avLst>
                    <a:gd name="adj" fmla="val 50000"/>
                  </a:avLst>
                </a:prstGeom>
                <a:solidFill>
                  <a:srgbClr val="EDF0F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Calibri"/>
                    <a:ea typeface="Calibri"/>
                    <a:cs typeface="Calibri"/>
                    <a:sym typeface="Calibri"/>
                  </a:endParaRPr>
                </a:p>
              </p:txBody>
            </p:sp>
            <p:sp>
              <p:nvSpPr>
                <p:cNvPr id="27" name="Google Shape;689;ge417f9c85a_26_8">
                  <a:extLst>
                    <a:ext uri="{FF2B5EF4-FFF2-40B4-BE49-F238E27FC236}">
                      <a16:creationId xmlns:a16="http://schemas.microsoft.com/office/drawing/2014/main" xmlns="" id="{8D53A621-BF40-4653-AB65-5A55C27EBAEE}"/>
                    </a:ext>
                  </a:extLst>
                </p:cNvPr>
                <p:cNvSpPr txBox="1"/>
                <p:nvPr/>
              </p:nvSpPr>
              <p:spPr>
                <a:xfrm>
                  <a:off x="233556" y="6381395"/>
                  <a:ext cx="1451837" cy="28725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656567"/>
                      </a:solidFill>
                      <a:latin typeface="Montserrat Medium"/>
                      <a:ea typeface="Montserrat Medium"/>
                      <a:cs typeface="Montserrat Medium"/>
                      <a:sym typeface="Montserrat Medium"/>
                    </a:rPr>
                    <a:t>VNPT AgriTech</a:t>
                  </a:r>
                  <a:endParaRPr sz="1200" b="0" i="0" u="none" strike="noStrike" cap="none">
                    <a:solidFill>
                      <a:srgbClr val="656567"/>
                    </a:solidFill>
                    <a:latin typeface="Montserrat Medium"/>
                    <a:ea typeface="Montserrat Medium"/>
                    <a:cs typeface="Montserrat Medium"/>
                    <a:sym typeface="Montserrat Medium"/>
                  </a:endParaRPr>
                </a:p>
              </p:txBody>
            </p:sp>
          </p:grpSp>
          <p:sp>
            <p:nvSpPr>
              <p:cNvPr id="11" name="Oval 10">
                <a:extLst>
                  <a:ext uri="{FF2B5EF4-FFF2-40B4-BE49-F238E27FC236}">
                    <a16:creationId xmlns:a16="http://schemas.microsoft.com/office/drawing/2014/main" xmlns="" id="{24B4BCC4-3C07-4821-A105-2890852C091B}"/>
                  </a:ext>
                </a:extLst>
              </p:cNvPr>
              <p:cNvSpPr/>
              <p:nvPr/>
            </p:nvSpPr>
            <p:spPr>
              <a:xfrm>
                <a:off x="145436" y="6456934"/>
                <a:ext cx="45719" cy="471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Oval 11">
                <a:extLst>
                  <a:ext uri="{FF2B5EF4-FFF2-40B4-BE49-F238E27FC236}">
                    <a16:creationId xmlns:a16="http://schemas.microsoft.com/office/drawing/2014/main" xmlns="" id="{4513CBFF-A9C6-477D-B2A8-8D709573B1D6}"/>
                  </a:ext>
                </a:extLst>
              </p:cNvPr>
              <p:cNvSpPr/>
              <p:nvPr/>
            </p:nvSpPr>
            <p:spPr>
              <a:xfrm>
                <a:off x="145436" y="6583733"/>
                <a:ext cx="45719" cy="471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Oval 12">
                <a:extLst>
                  <a:ext uri="{FF2B5EF4-FFF2-40B4-BE49-F238E27FC236}">
                    <a16:creationId xmlns:a16="http://schemas.microsoft.com/office/drawing/2014/main" xmlns="" id="{FD42C558-C7A6-41A0-B9C2-FC24BE76D0F1}"/>
                  </a:ext>
                </a:extLst>
              </p:cNvPr>
              <p:cNvSpPr/>
              <p:nvPr/>
            </p:nvSpPr>
            <p:spPr>
              <a:xfrm>
                <a:off x="145435" y="6697344"/>
                <a:ext cx="45719" cy="471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Oval 13">
                <a:extLst>
                  <a:ext uri="{FF2B5EF4-FFF2-40B4-BE49-F238E27FC236}">
                    <a16:creationId xmlns:a16="http://schemas.microsoft.com/office/drawing/2014/main" xmlns="" id="{2568BB78-291E-4168-8C4B-5DE726C7AEE0}"/>
                  </a:ext>
                </a:extLst>
              </p:cNvPr>
              <p:cNvSpPr/>
              <p:nvPr/>
            </p:nvSpPr>
            <p:spPr>
              <a:xfrm>
                <a:off x="329808" y="6456934"/>
                <a:ext cx="45719" cy="471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Oval 14">
                <a:extLst>
                  <a:ext uri="{FF2B5EF4-FFF2-40B4-BE49-F238E27FC236}">
                    <a16:creationId xmlns:a16="http://schemas.microsoft.com/office/drawing/2014/main" xmlns="" id="{D76E7097-B0FC-494A-A49A-188C4C12DA00}"/>
                  </a:ext>
                </a:extLst>
              </p:cNvPr>
              <p:cNvSpPr/>
              <p:nvPr/>
            </p:nvSpPr>
            <p:spPr>
              <a:xfrm>
                <a:off x="329808" y="6583733"/>
                <a:ext cx="45719" cy="471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Oval 15">
                <a:extLst>
                  <a:ext uri="{FF2B5EF4-FFF2-40B4-BE49-F238E27FC236}">
                    <a16:creationId xmlns:a16="http://schemas.microsoft.com/office/drawing/2014/main" xmlns="" id="{768EF930-3F0D-4C6C-AF61-8A8699A65FE5}"/>
                  </a:ext>
                </a:extLst>
              </p:cNvPr>
              <p:cNvSpPr/>
              <p:nvPr/>
            </p:nvSpPr>
            <p:spPr>
              <a:xfrm>
                <a:off x="329807" y="6697344"/>
                <a:ext cx="45719" cy="471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Oval 16">
                <a:extLst>
                  <a:ext uri="{FF2B5EF4-FFF2-40B4-BE49-F238E27FC236}">
                    <a16:creationId xmlns:a16="http://schemas.microsoft.com/office/drawing/2014/main" xmlns="" id="{C3BA7FD5-E263-42F8-AEB8-1508A88020B4}"/>
                  </a:ext>
                </a:extLst>
              </p:cNvPr>
              <p:cNvSpPr/>
              <p:nvPr/>
            </p:nvSpPr>
            <p:spPr>
              <a:xfrm>
                <a:off x="514180" y="6456934"/>
                <a:ext cx="45719" cy="471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Oval 17">
                <a:extLst>
                  <a:ext uri="{FF2B5EF4-FFF2-40B4-BE49-F238E27FC236}">
                    <a16:creationId xmlns:a16="http://schemas.microsoft.com/office/drawing/2014/main" xmlns="" id="{607B42F0-77D7-4E4C-813E-B3A30D3BB97C}"/>
                  </a:ext>
                </a:extLst>
              </p:cNvPr>
              <p:cNvSpPr/>
              <p:nvPr/>
            </p:nvSpPr>
            <p:spPr>
              <a:xfrm>
                <a:off x="514180" y="6583733"/>
                <a:ext cx="45719" cy="471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Oval 18">
                <a:extLst>
                  <a:ext uri="{FF2B5EF4-FFF2-40B4-BE49-F238E27FC236}">
                    <a16:creationId xmlns:a16="http://schemas.microsoft.com/office/drawing/2014/main" xmlns="" id="{52BA2A70-447F-4233-A7BC-2DF44B4C1D05}"/>
                  </a:ext>
                </a:extLst>
              </p:cNvPr>
              <p:cNvSpPr/>
              <p:nvPr/>
            </p:nvSpPr>
            <p:spPr>
              <a:xfrm>
                <a:off x="514179" y="6697344"/>
                <a:ext cx="45719" cy="471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Oval 19">
                <a:extLst>
                  <a:ext uri="{FF2B5EF4-FFF2-40B4-BE49-F238E27FC236}">
                    <a16:creationId xmlns:a16="http://schemas.microsoft.com/office/drawing/2014/main" xmlns="" id="{6483F425-8858-4CE2-8702-A1A34741D4BA}"/>
                  </a:ext>
                </a:extLst>
              </p:cNvPr>
              <p:cNvSpPr/>
              <p:nvPr/>
            </p:nvSpPr>
            <p:spPr>
              <a:xfrm>
                <a:off x="698552" y="6456934"/>
                <a:ext cx="45719" cy="471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Oval 20">
                <a:extLst>
                  <a:ext uri="{FF2B5EF4-FFF2-40B4-BE49-F238E27FC236}">
                    <a16:creationId xmlns:a16="http://schemas.microsoft.com/office/drawing/2014/main" xmlns="" id="{EAE4A03C-0238-4FBB-ADAA-30565A6C3A3B}"/>
                  </a:ext>
                </a:extLst>
              </p:cNvPr>
              <p:cNvSpPr/>
              <p:nvPr/>
            </p:nvSpPr>
            <p:spPr>
              <a:xfrm>
                <a:off x="698552" y="6583733"/>
                <a:ext cx="45719" cy="471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Oval 21">
                <a:extLst>
                  <a:ext uri="{FF2B5EF4-FFF2-40B4-BE49-F238E27FC236}">
                    <a16:creationId xmlns:a16="http://schemas.microsoft.com/office/drawing/2014/main" xmlns="" id="{47D63E33-3D1F-42C9-96FD-5637EDA226B2}"/>
                  </a:ext>
                </a:extLst>
              </p:cNvPr>
              <p:cNvSpPr/>
              <p:nvPr/>
            </p:nvSpPr>
            <p:spPr>
              <a:xfrm>
                <a:off x="698551" y="6697344"/>
                <a:ext cx="45719" cy="471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Oval 22">
                <a:extLst>
                  <a:ext uri="{FF2B5EF4-FFF2-40B4-BE49-F238E27FC236}">
                    <a16:creationId xmlns:a16="http://schemas.microsoft.com/office/drawing/2014/main" xmlns="" id="{3F887163-B6D1-4EB7-B5FB-DDA919E7AFB2}"/>
                  </a:ext>
                </a:extLst>
              </p:cNvPr>
              <p:cNvSpPr/>
              <p:nvPr/>
            </p:nvSpPr>
            <p:spPr>
              <a:xfrm>
                <a:off x="882924" y="6449712"/>
                <a:ext cx="45719" cy="471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Oval 23">
                <a:extLst>
                  <a:ext uri="{FF2B5EF4-FFF2-40B4-BE49-F238E27FC236}">
                    <a16:creationId xmlns:a16="http://schemas.microsoft.com/office/drawing/2014/main" xmlns="" id="{8C3F6B44-2DB3-4BB1-ABE3-ABB4AD1A16DC}"/>
                  </a:ext>
                </a:extLst>
              </p:cNvPr>
              <p:cNvSpPr/>
              <p:nvPr/>
            </p:nvSpPr>
            <p:spPr>
              <a:xfrm>
                <a:off x="882924" y="6576511"/>
                <a:ext cx="45719" cy="471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5" name="Oval 24">
                <a:extLst>
                  <a:ext uri="{FF2B5EF4-FFF2-40B4-BE49-F238E27FC236}">
                    <a16:creationId xmlns:a16="http://schemas.microsoft.com/office/drawing/2014/main" xmlns="" id="{6E695918-37C2-471F-A757-AFE493858154}"/>
                  </a:ext>
                </a:extLst>
              </p:cNvPr>
              <p:cNvSpPr/>
              <p:nvPr/>
            </p:nvSpPr>
            <p:spPr>
              <a:xfrm>
                <a:off x="882923" y="6690122"/>
                <a:ext cx="45719" cy="471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pSp>
      <p:sp>
        <p:nvSpPr>
          <p:cNvPr id="2" name="Title Placeholder 1">
            <a:extLst>
              <a:ext uri="{FF2B5EF4-FFF2-40B4-BE49-F238E27FC236}">
                <a16:creationId xmlns:a16="http://schemas.microsoft.com/office/drawing/2014/main" xmlns="" id="{9CD4C1B8-6D16-4015-A0E8-E4633BBC05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xmlns="" id="{B3507BE7-B79B-4F9F-9C14-5E9B7935E3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xmlns="" id="{12FCC5D0-C112-4903-BB22-33DF07A65203}"/>
              </a:ext>
            </a:extLst>
          </p:cNvPr>
          <p:cNvSpPr>
            <a:spLocks noGrp="1"/>
          </p:cNvSpPr>
          <p:nvPr>
            <p:ph type="dt" sz="half" idx="2"/>
          </p:nvPr>
        </p:nvSpPr>
        <p:spPr>
          <a:xfrm>
            <a:off x="4053913" y="639497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5B14AD-9FF7-4BB4-B913-B934D8D44A62}" type="datetime1">
              <a:rPr lang="en-ID" smtClean="0"/>
              <a:t>26/10/2022</a:t>
            </a:fld>
            <a:endParaRPr lang="en-ID"/>
          </a:p>
        </p:txBody>
      </p:sp>
    </p:spTree>
    <p:extLst>
      <p:ext uri="{BB962C8B-B14F-4D97-AF65-F5344CB8AC3E}">
        <p14:creationId xmlns:p14="http://schemas.microsoft.com/office/powerpoint/2010/main" val="364296871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 id="2147483894" r:id="rId26"/>
    <p:sldLayoutId id="2147483895" r:id="rId27"/>
    <p:sldLayoutId id="2147483896" r:id="rId28"/>
    <p:sldLayoutId id="2147483897" r:id="rId29"/>
    <p:sldLayoutId id="2147483898" r:id="rId30"/>
    <p:sldLayoutId id="2147483899" r:id="rId3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8223" y="279867"/>
            <a:ext cx="11066930" cy="60563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78223" y="1170314"/>
            <a:ext cx="11066929" cy="50066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892053" y="6502216"/>
            <a:ext cx="407894" cy="401869"/>
          </a:xfrm>
          <a:prstGeom prst="rect">
            <a:avLst/>
          </a:prstGeom>
        </p:spPr>
        <p:txBody>
          <a:bodyPr vert="horz" lIns="91440" tIns="45720" rIns="91440" bIns="45720" rtlCol="0" anchor="ctr"/>
          <a:lstStyle>
            <a:lvl1pPr algn="r">
              <a:defRPr sz="1200">
                <a:solidFill>
                  <a:schemeClr val="bg1"/>
                </a:solidFill>
                <a:latin typeface="Roboto Condensed" pitchFamily="2" charset="0"/>
                <a:ea typeface="Roboto Condensed" pitchFamily="2" charset="0"/>
                <a:cs typeface="Arial" panose="020B0604020202020204" pitchFamily="34" charset="0"/>
              </a:defRPr>
            </a:lvl1pPr>
          </a:lstStyle>
          <a:p>
            <a:fld id="{2079BD69-FF30-450A-B7B2-1E0FE13F0EE7}" type="slidenum">
              <a:rPr lang="en-US" smtClean="0"/>
              <a:t>‹#›</a:t>
            </a:fld>
            <a:endParaRPr lang="en-US"/>
          </a:p>
        </p:txBody>
      </p:sp>
    </p:spTree>
    <p:extLst>
      <p:ext uri="{BB962C8B-B14F-4D97-AF65-F5344CB8AC3E}">
        <p14:creationId xmlns:p14="http://schemas.microsoft.com/office/powerpoint/2010/main" val="2685452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2400" b="1" kern="1200">
          <a:solidFill>
            <a:srgbClr val="0070C0"/>
          </a:solidFill>
          <a:latin typeface="Roboto Condensed" pitchFamily="2" charset="0"/>
          <a:ea typeface="Roboto Condensed"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8224" y="279883"/>
            <a:ext cx="11066930" cy="605631"/>
          </a:xfrm>
          <a:prstGeom prst="rect">
            <a:avLst/>
          </a:prstGeom>
        </p:spPr>
        <p:txBody>
          <a:bodyPr vert="horz" lIns="91314" tIns="45663" rIns="91314" bIns="45663" rtlCol="0" anchor="ctr">
            <a:noAutofit/>
          </a:bodyPr>
          <a:lstStyle/>
          <a:p>
            <a:r>
              <a:rPr lang="en-US" dirty="0"/>
              <a:t>CLICK TO EDIT MASTER TITLE STYLE</a:t>
            </a:r>
          </a:p>
        </p:txBody>
      </p:sp>
      <p:sp>
        <p:nvSpPr>
          <p:cNvPr id="3" name="Text Placeholder 2"/>
          <p:cNvSpPr>
            <a:spLocks noGrp="1"/>
          </p:cNvSpPr>
          <p:nvPr>
            <p:ph type="body" idx="1"/>
          </p:nvPr>
        </p:nvSpPr>
        <p:spPr>
          <a:xfrm>
            <a:off x="578224" y="1170317"/>
            <a:ext cx="11066930" cy="5006649"/>
          </a:xfrm>
          <a:prstGeom prst="rect">
            <a:avLst/>
          </a:prstGeom>
        </p:spPr>
        <p:txBody>
          <a:bodyPr vert="horz" lIns="91314" tIns="45663" rIns="91314" bIns="45663"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892061" y="6502232"/>
            <a:ext cx="407893" cy="401869"/>
          </a:xfrm>
          <a:prstGeom prst="rect">
            <a:avLst/>
          </a:prstGeom>
        </p:spPr>
        <p:txBody>
          <a:bodyPr vert="horz" lIns="91314" tIns="45663" rIns="91314" bIns="45663" rtlCol="0" anchor="ctr"/>
          <a:lstStyle>
            <a:lvl1pPr algn="r">
              <a:defRPr sz="1200">
                <a:solidFill>
                  <a:schemeClr val="bg1"/>
                </a:solidFill>
                <a:latin typeface="Roboto Condensed" pitchFamily="2" charset="0"/>
                <a:ea typeface="Roboto Condensed" pitchFamily="2" charset="0"/>
                <a:cs typeface="Arial" panose="020B0604020202020204" pitchFamily="34" charset="0"/>
              </a:defRPr>
            </a:lvl1pPr>
          </a:lstStyle>
          <a:p>
            <a:pPr defTabSz="913126"/>
            <a:fld id="{2079BD69-FF30-450A-B7B2-1E0FE13F0EE7}" type="slidenum">
              <a:rPr lang="en-US" smtClean="0">
                <a:solidFill>
                  <a:prstClr val="white"/>
                </a:solidFill>
              </a:rPr>
              <a:pPr defTabSz="913126"/>
              <a:t>‹#›</a:t>
            </a:fld>
            <a:endParaRPr lang="en-US">
              <a:solidFill>
                <a:prstClr val="white"/>
              </a:solidFill>
            </a:endParaRPr>
          </a:p>
        </p:txBody>
      </p:sp>
    </p:spTree>
    <p:extLst>
      <p:ext uri="{BB962C8B-B14F-4D97-AF65-F5344CB8AC3E}">
        <p14:creationId xmlns:p14="http://schemas.microsoft.com/office/powerpoint/2010/main" val="36839410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3126" rtl="0" eaLnBrk="1" latinLnBrk="0" hangingPunct="1">
        <a:lnSpc>
          <a:spcPct val="90000"/>
        </a:lnSpc>
        <a:spcBef>
          <a:spcPct val="0"/>
        </a:spcBef>
        <a:buNone/>
        <a:defRPr sz="2400" b="1" kern="1200">
          <a:solidFill>
            <a:srgbClr val="0070C0"/>
          </a:solidFill>
          <a:latin typeface="Roboto Condensed" pitchFamily="2" charset="0"/>
          <a:ea typeface="Roboto Condensed" pitchFamily="2" charset="0"/>
          <a:cs typeface="Arial" panose="020B0604020202020204" pitchFamily="34" charset="0"/>
        </a:defRPr>
      </a:lvl1pPr>
    </p:titleStyle>
    <p:bodyStyle>
      <a:lvl1pPr marL="228279" indent="-228279" algn="l" defTabSz="913126"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1pPr>
      <a:lvl2pPr marL="684847" indent="-228279" algn="l" defTabSz="913126"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2pPr>
      <a:lvl3pPr marL="1141404" indent="-228279" algn="l" defTabSz="913126"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3pPr>
      <a:lvl4pPr marL="1597960" indent="-228279" algn="l" defTabSz="913126"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4pPr>
      <a:lvl5pPr marL="2054518" indent="-228279" algn="l" defTabSz="913126"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5pPr>
      <a:lvl6pPr marL="2511086" indent="-228279" algn="l" defTabSz="913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7643" indent="-228279" algn="l" defTabSz="913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209" indent="-228279" algn="l" defTabSz="913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0767" indent="-228279" algn="l" defTabSz="913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126" rtl="0" eaLnBrk="1" latinLnBrk="0" hangingPunct="1">
        <a:defRPr sz="1800" kern="1200">
          <a:solidFill>
            <a:schemeClr val="tx1"/>
          </a:solidFill>
          <a:latin typeface="+mn-lt"/>
          <a:ea typeface="+mn-ea"/>
          <a:cs typeface="+mn-cs"/>
        </a:defRPr>
      </a:lvl1pPr>
      <a:lvl2pPr marL="456556" algn="l" defTabSz="913126" rtl="0" eaLnBrk="1" latinLnBrk="0" hangingPunct="1">
        <a:defRPr sz="1800" kern="1200">
          <a:solidFill>
            <a:schemeClr val="tx1"/>
          </a:solidFill>
          <a:latin typeface="+mn-lt"/>
          <a:ea typeface="+mn-ea"/>
          <a:cs typeface="+mn-cs"/>
        </a:defRPr>
      </a:lvl2pPr>
      <a:lvl3pPr marL="913126" algn="l" defTabSz="913126" rtl="0" eaLnBrk="1" latinLnBrk="0" hangingPunct="1">
        <a:defRPr sz="1800" kern="1200">
          <a:solidFill>
            <a:schemeClr val="tx1"/>
          </a:solidFill>
          <a:latin typeface="+mn-lt"/>
          <a:ea typeface="+mn-ea"/>
          <a:cs typeface="+mn-cs"/>
        </a:defRPr>
      </a:lvl3pPr>
      <a:lvl4pPr marL="1369682" algn="l" defTabSz="913126" rtl="0" eaLnBrk="1" latinLnBrk="0" hangingPunct="1">
        <a:defRPr sz="1800" kern="1200">
          <a:solidFill>
            <a:schemeClr val="tx1"/>
          </a:solidFill>
          <a:latin typeface="+mn-lt"/>
          <a:ea typeface="+mn-ea"/>
          <a:cs typeface="+mn-cs"/>
        </a:defRPr>
      </a:lvl4pPr>
      <a:lvl5pPr marL="1826249" algn="l" defTabSz="913126" rtl="0" eaLnBrk="1" latinLnBrk="0" hangingPunct="1">
        <a:defRPr sz="1800" kern="1200">
          <a:solidFill>
            <a:schemeClr val="tx1"/>
          </a:solidFill>
          <a:latin typeface="+mn-lt"/>
          <a:ea typeface="+mn-ea"/>
          <a:cs typeface="+mn-cs"/>
        </a:defRPr>
      </a:lvl5pPr>
      <a:lvl6pPr marL="2282807" algn="l" defTabSz="913126" rtl="0" eaLnBrk="1" latinLnBrk="0" hangingPunct="1">
        <a:defRPr sz="1800" kern="1200">
          <a:solidFill>
            <a:schemeClr val="tx1"/>
          </a:solidFill>
          <a:latin typeface="+mn-lt"/>
          <a:ea typeface="+mn-ea"/>
          <a:cs typeface="+mn-cs"/>
        </a:defRPr>
      </a:lvl6pPr>
      <a:lvl7pPr marL="2739364" algn="l" defTabSz="913126" rtl="0" eaLnBrk="1" latinLnBrk="0" hangingPunct="1">
        <a:defRPr sz="1800" kern="1200">
          <a:solidFill>
            <a:schemeClr val="tx1"/>
          </a:solidFill>
          <a:latin typeface="+mn-lt"/>
          <a:ea typeface="+mn-ea"/>
          <a:cs typeface="+mn-cs"/>
        </a:defRPr>
      </a:lvl7pPr>
      <a:lvl8pPr marL="3195920" algn="l" defTabSz="913126" rtl="0" eaLnBrk="1" latinLnBrk="0" hangingPunct="1">
        <a:defRPr sz="1800" kern="1200">
          <a:solidFill>
            <a:schemeClr val="tx1"/>
          </a:solidFill>
          <a:latin typeface="+mn-lt"/>
          <a:ea typeface="+mn-ea"/>
          <a:cs typeface="+mn-cs"/>
        </a:defRPr>
      </a:lvl8pPr>
      <a:lvl9pPr marL="3652482" algn="l" defTabSz="91312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8224" y="279888"/>
            <a:ext cx="11066930" cy="605631"/>
          </a:xfrm>
          <a:prstGeom prst="rect">
            <a:avLst/>
          </a:prstGeom>
        </p:spPr>
        <p:txBody>
          <a:bodyPr vert="horz" lIns="91215" tIns="45619" rIns="91215" bIns="45619" rtlCol="0" anchor="ctr">
            <a:noAutofit/>
          </a:bodyPr>
          <a:lstStyle/>
          <a:p>
            <a:r>
              <a:rPr lang="en-US" dirty="0"/>
              <a:t>CLICK TO EDIT MASTER TITLE STYLE</a:t>
            </a:r>
          </a:p>
        </p:txBody>
      </p:sp>
      <p:sp>
        <p:nvSpPr>
          <p:cNvPr id="3" name="Text Placeholder 2"/>
          <p:cNvSpPr>
            <a:spLocks noGrp="1"/>
          </p:cNvSpPr>
          <p:nvPr>
            <p:ph type="body" idx="1"/>
          </p:nvPr>
        </p:nvSpPr>
        <p:spPr>
          <a:xfrm>
            <a:off x="578224" y="1170317"/>
            <a:ext cx="11066930" cy="5006649"/>
          </a:xfrm>
          <a:prstGeom prst="rect">
            <a:avLst/>
          </a:prstGeom>
        </p:spPr>
        <p:txBody>
          <a:bodyPr vert="horz" lIns="91215" tIns="45619" rIns="91215" bIns="45619"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892061" y="6502243"/>
            <a:ext cx="407893" cy="401869"/>
          </a:xfrm>
          <a:prstGeom prst="rect">
            <a:avLst/>
          </a:prstGeom>
        </p:spPr>
        <p:txBody>
          <a:bodyPr vert="horz" lIns="91215" tIns="45619" rIns="91215" bIns="45619" rtlCol="0" anchor="ctr"/>
          <a:lstStyle>
            <a:lvl1pPr algn="r">
              <a:defRPr sz="1200">
                <a:solidFill>
                  <a:schemeClr val="bg1"/>
                </a:solidFill>
                <a:latin typeface="Roboto Condensed" pitchFamily="2" charset="0"/>
                <a:ea typeface="Roboto Condensed" pitchFamily="2" charset="0"/>
                <a:cs typeface="Arial" panose="020B0604020202020204" pitchFamily="34" charset="0"/>
              </a:defRPr>
            </a:lvl1pPr>
          </a:lstStyle>
          <a:p>
            <a:pPr defTabSz="912125"/>
            <a:fld id="{2079BD69-FF30-450A-B7B2-1E0FE13F0EE7}" type="slidenum">
              <a:rPr lang="en-US" smtClean="0">
                <a:solidFill>
                  <a:prstClr val="white"/>
                </a:solidFill>
              </a:rPr>
              <a:pPr defTabSz="912125"/>
              <a:t>‹#›</a:t>
            </a:fld>
            <a:endParaRPr lang="en-US">
              <a:solidFill>
                <a:prstClr val="white"/>
              </a:solidFill>
            </a:endParaRPr>
          </a:p>
        </p:txBody>
      </p:sp>
    </p:spTree>
    <p:extLst>
      <p:ext uri="{BB962C8B-B14F-4D97-AF65-F5344CB8AC3E}">
        <p14:creationId xmlns:p14="http://schemas.microsoft.com/office/powerpoint/2010/main" val="266499817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912125" rtl="0" eaLnBrk="1" latinLnBrk="0" hangingPunct="1">
        <a:lnSpc>
          <a:spcPct val="90000"/>
        </a:lnSpc>
        <a:spcBef>
          <a:spcPct val="0"/>
        </a:spcBef>
        <a:buNone/>
        <a:defRPr sz="2400" b="1" kern="1200">
          <a:solidFill>
            <a:srgbClr val="0070C0"/>
          </a:solidFill>
          <a:latin typeface="Roboto Condensed" pitchFamily="2" charset="0"/>
          <a:ea typeface="Roboto Condensed" pitchFamily="2" charset="0"/>
          <a:cs typeface="Arial" panose="020B0604020202020204" pitchFamily="34" charset="0"/>
        </a:defRPr>
      </a:lvl1pPr>
    </p:titleStyle>
    <p:bodyStyle>
      <a:lvl1pPr marL="228037" indent="-228037" algn="l" defTabSz="912125"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1pPr>
      <a:lvl2pPr marL="684099" indent="-228037" algn="l" defTabSz="912125"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2pPr>
      <a:lvl3pPr marL="1140150" indent="-228037" algn="l" defTabSz="912125"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3pPr>
      <a:lvl4pPr marL="1596200" indent="-228037" algn="l" defTabSz="912125"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4pPr>
      <a:lvl5pPr marL="2052263" indent="-228037" algn="l" defTabSz="912125"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5pPr>
      <a:lvl6pPr marL="2508325" indent="-228037" algn="l" defTabSz="9121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4387" indent="-228037" algn="l" defTabSz="9121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0447" indent="-228037" algn="l" defTabSz="9121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6500" indent="-228037" algn="l" defTabSz="9121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125" rtl="0" eaLnBrk="1" latinLnBrk="0" hangingPunct="1">
        <a:defRPr sz="1800" kern="1200">
          <a:solidFill>
            <a:schemeClr val="tx1"/>
          </a:solidFill>
          <a:latin typeface="+mn-lt"/>
          <a:ea typeface="+mn-ea"/>
          <a:cs typeface="+mn-cs"/>
        </a:defRPr>
      </a:lvl1pPr>
      <a:lvl2pPr marL="456050" algn="l" defTabSz="912125" rtl="0" eaLnBrk="1" latinLnBrk="0" hangingPunct="1">
        <a:defRPr sz="1800" kern="1200">
          <a:solidFill>
            <a:schemeClr val="tx1"/>
          </a:solidFill>
          <a:latin typeface="+mn-lt"/>
          <a:ea typeface="+mn-ea"/>
          <a:cs typeface="+mn-cs"/>
        </a:defRPr>
      </a:lvl2pPr>
      <a:lvl3pPr marL="912125" algn="l" defTabSz="912125" rtl="0" eaLnBrk="1" latinLnBrk="0" hangingPunct="1">
        <a:defRPr sz="1800" kern="1200">
          <a:solidFill>
            <a:schemeClr val="tx1"/>
          </a:solidFill>
          <a:latin typeface="+mn-lt"/>
          <a:ea typeface="+mn-ea"/>
          <a:cs typeface="+mn-cs"/>
        </a:defRPr>
      </a:lvl3pPr>
      <a:lvl4pPr marL="1368175" algn="l" defTabSz="912125" rtl="0" eaLnBrk="1" latinLnBrk="0" hangingPunct="1">
        <a:defRPr sz="1800" kern="1200">
          <a:solidFill>
            <a:schemeClr val="tx1"/>
          </a:solidFill>
          <a:latin typeface="+mn-lt"/>
          <a:ea typeface="+mn-ea"/>
          <a:cs typeface="+mn-cs"/>
        </a:defRPr>
      </a:lvl4pPr>
      <a:lvl5pPr marL="1824247" algn="l" defTabSz="912125" rtl="0" eaLnBrk="1" latinLnBrk="0" hangingPunct="1">
        <a:defRPr sz="1800" kern="1200">
          <a:solidFill>
            <a:schemeClr val="tx1"/>
          </a:solidFill>
          <a:latin typeface="+mn-lt"/>
          <a:ea typeface="+mn-ea"/>
          <a:cs typeface="+mn-cs"/>
        </a:defRPr>
      </a:lvl5pPr>
      <a:lvl6pPr marL="2280299" algn="l" defTabSz="912125" rtl="0" eaLnBrk="1" latinLnBrk="0" hangingPunct="1">
        <a:defRPr sz="1800" kern="1200">
          <a:solidFill>
            <a:schemeClr val="tx1"/>
          </a:solidFill>
          <a:latin typeface="+mn-lt"/>
          <a:ea typeface="+mn-ea"/>
          <a:cs typeface="+mn-cs"/>
        </a:defRPr>
      </a:lvl6pPr>
      <a:lvl7pPr marL="2736350" algn="l" defTabSz="912125" rtl="0" eaLnBrk="1" latinLnBrk="0" hangingPunct="1">
        <a:defRPr sz="1800" kern="1200">
          <a:solidFill>
            <a:schemeClr val="tx1"/>
          </a:solidFill>
          <a:latin typeface="+mn-lt"/>
          <a:ea typeface="+mn-ea"/>
          <a:cs typeface="+mn-cs"/>
        </a:defRPr>
      </a:lvl7pPr>
      <a:lvl8pPr marL="3192408" algn="l" defTabSz="912125" rtl="0" eaLnBrk="1" latinLnBrk="0" hangingPunct="1">
        <a:defRPr sz="1800" kern="1200">
          <a:solidFill>
            <a:schemeClr val="tx1"/>
          </a:solidFill>
          <a:latin typeface="+mn-lt"/>
          <a:ea typeface="+mn-ea"/>
          <a:cs typeface="+mn-cs"/>
        </a:defRPr>
      </a:lvl8pPr>
      <a:lvl9pPr marL="3648467" algn="l" defTabSz="91212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8">
            <a:lum/>
          </a:blip>
          <a:srcRect/>
          <a:stretch>
            <a:fillRect t="-5000" b="-5000"/>
          </a:stretch>
        </a:blipFill>
        <a:effectLst/>
      </p:bgPr>
    </p:bg>
    <p:spTree>
      <p:nvGrpSpPr>
        <p:cNvPr id="1" name=""/>
        <p:cNvGrpSpPr/>
        <p:nvPr/>
      </p:nvGrpSpPr>
      <p:grpSpPr>
        <a:xfrm>
          <a:off x="0" y="0"/>
          <a:ext cx="0" cy="0"/>
          <a:chOff x="0" y="0"/>
          <a:chExt cx="0" cy="0"/>
        </a:xfrm>
      </p:grpSpPr>
      <p:pic>
        <p:nvPicPr>
          <p:cNvPr id="13" name="図 12"/>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55676" y="-82648"/>
            <a:ext cx="12079137" cy="1214373"/>
          </a:xfrm>
          <a:prstGeom prst="rect">
            <a:avLst/>
          </a:prstGeom>
        </p:spPr>
      </p:pic>
      <p:pic>
        <p:nvPicPr>
          <p:cNvPr id="9" name="図 8"/>
          <p:cNvPicPr>
            <a:picLocks noChangeAspect="1"/>
          </p:cNvPicPr>
          <p:nvPr userDrawn="1"/>
        </p:nvPicPr>
        <p:blipFill>
          <a:blip r:embed="rId50">
            <a:extLst>
              <a:ext uri="{28A0092B-C50C-407E-A947-70E740481C1C}">
                <a14:useLocalDpi xmlns:a14="http://schemas.microsoft.com/office/drawing/2010/main" val="0"/>
              </a:ext>
            </a:extLst>
          </a:blip>
          <a:stretch>
            <a:fillRect/>
          </a:stretch>
        </p:blipFill>
        <p:spPr>
          <a:xfrm rot="10800000">
            <a:off x="37" y="2"/>
            <a:ext cx="744765" cy="750706"/>
          </a:xfrm>
          <a:prstGeom prst="rect">
            <a:avLst/>
          </a:prstGeom>
        </p:spPr>
      </p:pic>
      <p:pic>
        <p:nvPicPr>
          <p:cNvPr id="8" name="図 7"/>
          <p:cNvPicPr>
            <a:picLocks noChangeAspect="1"/>
          </p:cNvPicPr>
          <p:nvPr userDrawn="1"/>
        </p:nvPicPr>
        <p:blipFill>
          <a:blip r:embed="rId50">
            <a:extLst>
              <a:ext uri="{28A0092B-C50C-407E-A947-70E740481C1C}">
                <a14:useLocalDpi xmlns:a14="http://schemas.microsoft.com/office/drawing/2010/main" val="0"/>
              </a:ext>
            </a:extLst>
          </a:blip>
          <a:stretch>
            <a:fillRect/>
          </a:stretch>
        </p:blipFill>
        <p:spPr>
          <a:xfrm>
            <a:off x="11441187" y="6108796"/>
            <a:ext cx="744765" cy="750706"/>
          </a:xfrm>
          <a:prstGeom prst="rect">
            <a:avLst/>
          </a:prstGeom>
        </p:spPr>
      </p:pic>
      <p:pic>
        <p:nvPicPr>
          <p:cNvPr id="7" name="図 6"/>
          <p:cNvPicPr>
            <a:picLocks noChangeAspect="1"/>
          </p:cNvPicPr>
          <p:nvPr userDrawn="1"/>
        </p:nvPicPr>
        <p:blipFill>
          <a:blip r:embed="rId51">
            <a:extLst>
              <a:ext uri="{28A0092B-C50C-407E-A947-70E740481C1C}">
                <a14:useLocalDpi xmlns:a14="http://schemas.microsoft.com/office/drawing/2010/main" val="0"/>
              </a:ext>
            </a:extLst>
          </a:blip>
          <a:stretch>
            <a:fillRect/>
          </a:stretch>
        </p:blipFill>
        <p:spPr>
          <a:xfrm>
            <a:off x="-24789" y="300"/>
            <a:ext cx="12192529" cy="6857703"/>
          </a:xfrm>
          <a:prstGeom prst="rect">
            <a:avLst/>
          </a:prstGeom>
          <a:solidFill>
            <a:schemeClr val="accent2">
              <a:lumMod val="50000"/>
              <a:alpha val="32000"/>
            </a:schemeClr>
          </a:solidFill>
        </p:spPr>
      </p:pic>
      <p:pic>
        <p:nvPicPr>
          <p:cNvPr id="14" name="図 13"/>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rot="10800000">
            <a:off x="192497" y="5889924"/>
            <a:ext cx="12079137" cy="1214373"/>
          </a:xfrm>
          <a:prstGeom prst="rect">
            <a:avLst/>
          </a:prstGeom>
        </p:spPr>
      </p:pic>
      <p:sp>
        <p:nvSpPr>
          <p:cNvPr id="2" name="タイトル プレースホルダー 1"/>
          <p:cNvSpPr>
            <a:spLocks noGrp="1"/>
          </p:cNvSpPr>
          <p:nvPr>
            <p:ph type="title"/>
          </p:nvPr>
        </p:nvSpPr>
        <p:spPr>
          <a:xfrm>
            <a:off x="596283" y="130656"/>
            <a:ext cx="10972800" cy="802101"/>
          </a:xfrm>
          <a:prstGeom prst="rect">
            <a:avLst/>
          </a:prstGeom>
        </p:spPr>
        <p:txBody>
          <a:bodyPr vert="horz" lIns="108153" tIns="54100" rIns="108153" bIns="54100" rtlCol="0" anchor="ctr">
            <a:noAutofit/>
          </a:bodyPr>
          <a:lstStyle/>
          <a:p>
            <a:r>
              <a:rPr lang="en-US" altLang="ja-JP" dirty="0"/>
              <a:t>SLIDE TITLE HERE</a:t>
            </a:r>
            <a:endParaRPr lang="en-US" dirty="0"/>
          </a:p>
        </p:txBody>
      </p:sp>
      <p:sp>
        <p:nvSpPr>
          <p:cNvPr id="3" name="テキスト プレースホルダー 2"/>
          <p:cNvSpPr>
            <a:spLocks noGrp="1"/>
          </p:cNvSpPr>
          <p:nvPr>
            <p:ph type="body" idx="1"/>
          </p:nvPr>
        </p:nvSpPr>
        <p:spPr>
          <a:xfrm>
            <a:off x="609601" y="1220759"/>
            <a:ext cx="10972800" cy="4905409"/>
          </a:xfrm>
          <a:prstGeom prst="rect">
            <a:avLst/>
          </a:prstGeom>
        </p:spPr>
        <p:txBody>
          <a:bodyPr vert="horz" lIns="108153" tIns="54100" rIns="108153" bIns="54100" rtlCol="0">
            <a:normAutofit/>
          </a:bodyPr>
          <a:lstStyle/>
          <a:p>
            <a:pPr lvl="0"/>
            <a:r>
              <a:rPr lang="en-US" altLang="ja-JP" dirty="0"/>
              <a:t>Master Text</a:t>
            </a:r>
            <a:endParaRPr lang="ja-JP" altLang="en-US" dirty="0"/>
          </a:p>
        </p:txBody>
      </p:sp>
      <p:sp>
        <p:nvSpPr>
          <p:cNvPr id="4" name="日付プレースホルダー 3"/>
          <p:cNvSpPr>
            <a:spLocks noGrp="1"/>
          </p:cNvSpPr>
          <p:nvPr>
            <p:ph type="dt" sz="half" idx="2"/>
          </p:nvPr>
        </p:nvSpPr>
        <p:spPr>
          <a:xfrm>
            <a:off x="609601" y="6405395"/>
            <a:ext cx="2844800" cy="365125"/>
          </a:xfrm>
          <a:prstGeom prst="rect">
            <a:avLst/>
          </a:prstGeom>
        </p:spPr>
        <p:txBody>
          <a:bodyPr vert="horz" lIns="108153" tIns="54100" rIns="108153" bIns="54100" rtlCol="0" anchor="ctr"/>
          <a:lstStyle>
            <a:lvl1pPr algn="l">
              <a:defRPr sz="1400">
                <a:solidFill>
                  <a:schemeClr val="tx1">
                    <a:tint val="75000"/>
                  </a:schemeClr>
                </a:solidFill>
                <a:latin typeface="UTM Avo" panose="02040603050506020204" pitchFamily="18" charset="0"/>
              </a:defRPr>
            </a:lvl1pPr>
          </a:lstStyle>
          <a:p>
            <a:pPr defTabSz="1081479"/>
            <a:fld id="{E4EC60A9-471E-4E75-ABDC-898E5561FA49}" type="datetime1">
              <a:rPr lang="en-US" smtClean="0">
                <a:solidFill>
                  <a:srgbClr val="FFFFFF">
                    <a:tint val="75000"/>
                  </a:srgbClr>
                </a:solidFill>
              </a:rPr>
              <a:pPr defTabSz="1081479"/>
              <a:t>10/26/2022</a:t>
            </a:fld>
            <a:endParaRPr lang="en-US" dirty="0">
              <a:solidFill>
                <a:srgbClr val="FFFFFF">
                  <a:tint val="75000"/>
                </a:srgbClr>
              </a:solidFill>
            </a:endParaRPr>
          </a:p>
        </p:txBody>
      </p:sp>
      <p:sp>
        <p:nvSpPr>
          <p:cNvPr id="5" name="フッター プレースホルダー 4"/>
          <p:cNvSpPr>
            <a:spLocks noGrp="1"/>
          </p:cNvSpPr>
          <p:nvPr>
            <p:ph type="ftr" sz="quarter" idx="3"/>
          </p:nvPr>
        </p:nvSpPr>
        <p:spPr>
          <a:xfrm>
            <a:off x="3503488" y="6425287"/>
            <a:ext cx="5185026" cy="365125"/>
          </a:xfrm>
          <a:prstGeom prst="rect">
            <a:avLst/>
          </a:prstGeom>
        </p:spPr>
        <p:txBody>
          <a:bodyPr vert="horz" lIns="108153" tIns="54100" rIns="108153" bIns="54100" rtlCol="0" anchor="ctr"/>
          <a:lstStyle>
            <a:lvl1pPr algn="ctr">
              <a:defRPr sz="1400">
                <a:solidFill>
                  <a:schemeClr val="tx1">
                    <a:tint val="75000"/>
                    <a:alpha val="70000"/>
                  </a:schemeClr>
                </a:solidFill>
                <a:latin typeface="UTM Avo" panose="02040603050506020204" pitchFamily="18" charset="0"/>
              </a:defRPr>
            </a:lvl1pPr>
          </a:lstStyle>
          <a:p>
            <a:pPr defTabSz="1081479"/>
            <a:r>
              <a:rPr lang="en-US">
                <a:solidFill>
                  <a:srgbClr val="FFFFFF">
                    <a:tint val="75000"/>
                    <a:alpha val="70000"/>
                  </a:srgbClr>
                </a:solidFill>
              </a:rPr>
              <a:t>A1 – </a:t>
            </a:r>
            <a:r>
              <a:rPr lang="en-US" sz="1300">
                <a:solidFill>
                  <a:srgbClr val="FFFFFF">
                    <a:tint val="75000"/>
                    <a:alpha val="70000"/>
                  </a:srgbClr>
                </a:solidFill>
              </a:rPr>
              <a:t>Tối ưu hợp lực số giữa các DNNN</a:t>
            </a:r>
            <a:endParaRPr lang="en-US" sz="1300" dirty="0">
              <a:solidFill>
                <a:srgbClr val="FFFFFF">
                  <a:tint val="75000"/>
                  <a:alpha val="70000"/>
                </a:srgbClr>
              </a:solidFill>
            </a:endParaRPr>
          </a:p>
        </p:txBody>
      </p:sp>
      <p:sp>
        <p:nvSpPr>
          <p:cNvPr id="6" name="スライド番号プレースホルダー 5"/>
          <p:cNvSpPr>
            <a:spLocks noGrp="1"/>
          </p:cNvSpPr>
          <p:nvPr>
            <p:ph type="sldNum" sz="quarter" idx="4"/>
          </p:nvPr>
        </p:nvSpPr>
        <p:spPr>
          <a:xfrm>
            <a:off x="11603594" y="6348952"/>
            <a:ext cx="588406" cy="566711"/>
          </a:xfrm>
          <a:prstGeom prst="rect">
            <a:avLst/>
          </a:prstGeom>
        </p:spPr>
        <p:txBody>
          <a:bodyPr vert="horz" lIns="108153" tIns="54100" rIns="108153" bIns="54100" rtlCol="0" anchor="ctr"/>
          <a:lstStyle>
            <a:lvl1pPr algn="r">
              <a:defRPr sz="1900">
                <a:solidFill>
                  <a:schemeClr val="tx1">
                    <a:alpha val="50000"/>
                  </a:schemeClr>
                </a:solidFill>
                <a:latin typeface="UTM Avo" panose="02040603050506020204" pitchFamily="18" charset="0"/>
              </a:defRPr>
            </a:lvl1pPr>
          </a:lstStyle>
          <a:p>
            <a:pPr defTabSz="1081479"/>
            <a:fld id="{387164BF-D67A-46C0-81D2-5BAF67C00C80}" type="slidenum">
              <a:rPr lang="en-US" smtClean="0">
                <a:solidFill>
                  <a:srgbClr val="FFFFFF">
                    <a:alpha val="50000"/>
                  </a:srgbClr>
                </a:solidFill>
              </a:rPr>
              <a:pPr defTabSz="1081479"/>
              <a:t>‹#›</a:t>
            </a:fld>
            <a:endParaRPr lang="en-US">
              <a:solidFill>
                <a:srgbClr val="FFFFFF">
                  <a:alpha val="50000"/>
                </a:srgbClr>
              </a:solidFill>
            </a:endParaRPr>
          </a:p>
        </p:txBody>
      </p:sp>
      <p:pic>
        <p:nvPicPr>
          <p:cNvPr id="11" name="Picture 10">
            <a:extLst>
              <a:ext uri="{FF2B5EF4-FFF2-40B4-BE49-F238E27FC236}">
                <a16:creationId xmlns:a16="http://schemas.microsoft.com/office/drawing/2014/main" xmlns="" id="{6AA717DD-45ED-4FFD-AF1D-FE3C1C95354D}"/>
              </a:ext>
            </a:extLst>
          </p:cNvPr>
          <p:cNvPicPr>
            <a:picLocks noChangeAspect="1"/>
          </p:cNvPicPr>
          <p:nvPr userDrawn="1"/>
        </p:nvPicPr>
        <p:blipFill>
          <a:blip r:embed="rId52">
            <a:biLevel thresh="25000"/>
            <a:extLst>
              <a:ext uri="{BEBA8EAE-BF5A-486C-A8C5-ECC9F3942E4B}">
                <a14:imgProps xmlns:a14="http://schemas.microsoft.com/office/drawing/2010/main">
                  <a14:imgLayer r:embed="rId53">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5884" y="28089"/>
            <a:ext cx="476763" cy="424580"/>
          </a:xfrm>
          <a:prstGeom prst="rect">
            <a:avLst/>
          </a:prstGeom>
        </p:spPr>
      </p:pic>
    </p:spTree>
    <p:extLst>
      <p:ext uri="{BB962C8B-B14F-4D97-AF65-F5344CB8AC3E}">
        <p14:creationId xmlns:p14="http://schemas.microsoft.com/office/powerpoint/2010/main" val="387983158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 id="2147483774" r:id="rId30"/>
    <p:sldLayoutId id="2147483775" r:id="rId31"/>
    <p:sldLayoutId id="2147483776" r:id="rId32"/>
    <p:sldLayoutId id="2147483777" r:id="rId33"/>
    <p:sldLayoutId id="2147483778" r:id="rId34"/>
    <p:sldLayoutId id="2147483779" r:id="rId35"/>
    <p:sldLayoutId id="2147483780" r:id="rId36"/>
    <p:sldLayoutId id="2147483781" r:id="rId37"/>
    <p:sldLayoutId id="2147483782" r:id="rId38"/>
    <p:sldLayoutId id="2147483783" r:id="rId39"/>
    <p:sldLayoutId id="2147483784" r:id="rId40"/>
    <p:sldLayoutId id="2147483785" r:id="rId41"/>
    <p:sldLayoutId id="2147483786" r:id="rId42"/>
    <p:sldLayoutId id="2147483787" r:id="rId43"/>
    <p:sldLayoutId id="2147483788" r:id="rId44"/>
    <p:sldLayoutId id="2147483789" r:id="rId45"/>
    <p:sldLayoutId id="2147483790" r:id="rId4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2" presetClass="entr" presetSubtype="6" decel="10000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1" decel="10000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par>
                                <p:cTn id="32" presetID="2" presetClass="entr" presetSubtype="9" decel="10000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hf hdr="0" dt="0"/>
  <p:txStyles>
    <p:titleStyle>
      <a:lvl1pPr algn="ctr" defTabSz="1081587" rtl="0" eaLnBrk="1" latinLnBrk="0" hangingPunct="1">
        <a:spcBef>
          <a:spcPct val="0"/>
        </a:spcBef>
        <a:buNone/>
        <a:defRPr sz="5900" kern="1200" spc="200" baseline="0">
          <a:solidFill>
            <a:schemeClr val="tx1"/>
          </a:solidFill>
          <a:latin typeface="UTM Avo" panose="02040603050506020204" pitchFamily="18" charset="0"/>
          <a:ea typeface="+mj-ea"/>
          <a:cs typeface="+mj-cs"/>
        </a:defRPr>
      </a:lvl1pPr>
    </p:titleStyle>
    <p:bodyStyle>
      <a:lvl1pPr marL="0" indent="0" algn="l" defTabSz="1081587" rtl="0" eaLnBrk="1" latinLnBrk="0" hangingPunct="1">
        <a:spcBef>
          <a:spcPct val="20000"/>
        </a:spcBef>
        <a:buFont typeface="Arial" panose="020B0604020202020204" pitchFamily="34" charset="0"/>
        <a:buNone/>
        <a:defRPr sz="1300" kern="1200" baseline="0">
          <a:solidFill>
            <a:schemeClr val="tx1"/>
          </a:solidFill>
          <a:latin typeface="UTM Avo" panose="02040603050506020204" pitchFamily="18" charset="0"/>
          <a:ea typeface="+mn-ea"/>
          <a:cs typeface="+mn-cs"/>
        </a:defRPr>
      </a:lvl1pPr>
      <a:lvl2pPr marL="878776" indent="-337982" algn="l" defTabSz="108158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2pPr>
      <a:lvl3pPr marL="1351946" indent="-270397" algn="l" defTabSz="108158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3pPr>
      <a:lvl4pPr marL="1892730" indent="-270397" algn="l" defTabSz="108158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2433514" indent="-270397" algn="l" defTabSz="108158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974294" indent="-270397" algn="l" defTabSz="108158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15070" indent="-270397" algn="l" defTabSz="108158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55848" indent="-270397" algn="l" defTabSz="108158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596630" indent="-270397" algn="l" defTabSz="108158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1587" rtl="0" eaLnBrk="1" latinLnBrk="0" hangingPunct="1">
        <a:defRPr sz="2100" kern="1200">
          <a:solidFill>
            <a:schemeClr val="tx1"/>
          </a:solidFill>
          <a:latin typeface="+mn-lt"/>
          <a:ea typeface="+mn-ea"/>
          <a:cs typeface="+mn-cs"/>
        </a:defRPr>
      </a:lvl1pPr>
      <a:lvl2pPr marL="540795" algn="l" defTabSz="1081587" rtl="0" eaLnBrk="1" latinLnBrk="0" hangingPunct="1">
        <a:defRPr sz="2100" kern="1200">
          <a:solidFill>
            <a:schemeClr val="tx1"/>
          </a:solidFill>
          <a:latin typeface="+mn-lt"/>
          <a:ea typeface="+mn-ea"/>
          <a:cs typeface="+mn-cs"/>
        </a:defRPr>
      </a:lvl2pPr>
      <a:lvl3pPr marL="1081587" algn="l" defTabSz="1081587" rtl="0" eaLnBrk="1" latinLnBrk="0" hangingPunct="1">
        <a:defRPr sz="2100" kern="1200">
          <a:solidFill>
            <a:schemeClr val="tx1"/>
          </a:solidFill>
          <a:latin typeface="+mn-lt"/>
          <a:ea typeface="+mn-ea"/>
          <a:cs typeface="+mn-cs"/>
        </a:defRPr>
      </a:lvl3pPr>
      <a:lvl4pPr marL="1622357" algn="l" defTabSz="1081587" rtl="0" eaLnBrk="1" latinLnBrk="0" hangingPunct="1">
        <a:defRPr sz="2100" kern="1200">
          <a:solidFill>
            <a:schemeClr val="tx1"/>
          </a:solidFill>
          <a:latin typeface="+mn-lt"/>
          <a:ea typeface="+mn-ea"/>
          <a:cs typeface="+mn-cs"/>
        </a:defRPr>
      </a:lvl4pPr>
      <a:lvl5pPr marL="2163129" algn="l" defTabSz="1081587" rtl="0" eaLnBrk="1" latinLnBrk="0" hangingPunct="1">
        <a:defRPr sz="2100" kern="1200">
          <a:solidFill>
            <a:schemeClr val="tx1"/>
          </a:solidFill>
          <a:latin typeface="+mn-lt"/>
          <a:ea typeface="+mn-ea"/>
          <a:cs typeface="+mn-cs"/>
        </a:defRPr>
      </a:lvl5pPr>
      <a:lvl6pPr marL="2703905" algn="l" defTabSz="1081587" rtl="0" eaLnBrk="1" latinLnBrk="0" hangingPunct="1">
        <a:defRPr sz="2100" kern="1200">
          <a:solidFill>
            <a:schemeClr val="tx1"/>
          </a:solidFill>
          <a:latin typeface="+mn-lt"/>
          <a:ea typeface="+mn-ea"/>
          <a:cs typeface="+mn-cs"/>
        </a:defRPr>
      </a:lvl6pPr>
      <a:lvl7pPr marL="3244683" algn="l" defTabSz="1081587" rtl="0" eaLnBrk="1" latinLnBrk="0" hangingPunct="1">
        <a:defRPr sz="2100" kern="1200">
          <a:solidFill>
            <a:schemeClr val="tx1"/>
          </a:solidFill>
          <a:latin typeface="+mn-lt"/>
          <a:ea typeface="+mn-ea"/>
          <a:cs typeface="+mn-cs"/>
        </a:defRPr>
      </a:lvl7pPr>
      <a:lvl8pPr marL="3785463" algn="l" defTabSz="1081587" rtl="0" eaLnBrk="1" latinLnBrk="0" hangingPunct="1">
        <a:defRPr sz="2100" kern="1200">
          <a:solidFill>
            <a:schemeClr val="tx1"/>
          </a:solidFill>
          <a:latin typeface="+mn-lt"/>
          <a:ea typeface="+mn-ea"/>
          <a:cs typeface="+mn-cs"/>
        </a:defRPr>
      </a:lvl8pPr>
      <a:lvl9pPr marL="4326241" algn="l" defTabSz="1081587"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8224" y="279913"/>
            <a:ext cx="11066930" cy="605631"/>
          </a:xfrm>
          <a:prstGeom prst="rect">
            <a:avLst/>
          </a:prstGeom>
        </p:spPr>
        <p:txBody>
          <a:bodyPr vert="horz" lIns="90893" tIns="45463" rIns="90893" bIns="45463" rtlCol="0" anchor="ctr">
            <a:noAutofit/>
          </a:bodyPr>
          <a:lstStyle/>
          <a:p>
            <a:r>
              <a:rPr lang="en-US" dirty="0"/>
              <a:t>CLICK TO EDIT MASTER TITLE STYLE</a:t>
            </a:r>
          </a:p>
        </p:txBody>
      </p:sp>
      <p:sp>
        <p:nvSpPr>
          <p:cNvPr id="3" name="Text Placeholder 2"/>
          <p:cNvSpPr>
            <a:spLocks noGrp="1"/>
          </p:cNvSpPr>
          <p:nvPr>
            <p:ph type="body" idx="1"/>
          </p:nvPr>
        </p:nvSpPr>
        <p:spPr>
          <a:xfrm>
            <a:off x="578224" y="1170342"/>
            <a:ext cx="11066930" cy="5006649"/>
          </a:xfrm>
          <a:prstGeom prst="rect">
            <a:avLst/>
          </a:prstGeom>
        </p:spPr>
        <p:txBody>
          <a:bodyPr vert="horz" lIns="90893" tIns="45463" rIns="90893" bIns="45463"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892086" y="6502268"/>
            <a:ext cx="407893" cy="401869"/>
          </a:xfrm>
          <a:prstGeom prst="rect">
            <a:avLst/>
          </a:prstGeom>
        </p:spPr>
        <p:txBody>
          <a:bodyPr vert="horz" lIns="90893" tIns="45463" rIns="90893" bIns="45463" rtlCol="0" anchor="ctr"/>
          <a:lstStyle>
            <a:lvl1pPr algn="r">
              <a:defRPr sz="1200">
                <a:solidFill>
                  <a:schemeClr val="bg1"/>
                </a:solidFill>
                <a:latin typeface="Roboto Condensed" pitchFamily="2" charset="0"/>
                <a:ea typeface="Roboto Condensed" pitchFamily="2" charset="0"/>
                <a:cs typeface="Arial" panose="020B0604020202020204" pitchFamily="34" charset="0"/>
              </a:defRPr>
            </a:lvl1pPr>
          </a:lstStyle>
          <a:p>
            <a:pPr defTabSz="908940"/>
            <a:fld id="{2079BD69-FF30-450A-B7B2-1E0FE13F0EE7}" type="slidenum">
              <a:rPr lang="en-US" smtClean="0">
                <a:solidFill>
                  <a:prstClr val="white"/>
                </a:solidFill>
              </a:rPr>
              <a:pPr defTabSz="908940"/>
              <a:t>‹#›</a:t>
            </a:fld>
            <a:endParaRPr lang="en-US">
              <a:solidFill>
                <a:prstClr val="white"/>
              </a:solidFill>
            </a:endParaRPr>
          </a:p>
        </p:txBody>
      </p:sp>
    </p:spTree>
    <p:extLst>
      <p:ext uri="{BB962C8B-B14F-4D97-AF65-F5344CB8AC3E}">
        <p14:creationId xmlns:p14="http://schemas.microsoft.com/office/powerpoint/2010/main" val="190189140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Lst>
  <p:hf sldNum="0" hdr="0" ftr="0" dt="0"/>
  <p:txStyles>
    <p:titleStyle>
      <a:lvl1pPr algn="l" defTabSz="908940" rtl="0" eaLnBrk="1" latinLnBrk="0" hangingPunct="1">
        <a:lnSpc>
          <a:spcPct val="90000"/>
        </a:lnSpc>
        <a:spcBef>
          <a:spcPct val="0"/>
        </a:spcBef>
        <a:buNone/>
        <a:defRPr sz="2400" b="1" kern="1200">
          <a:solidFill>
            <a:srgbClr val="0070C0"/>
          </a:solidFill>
          <a:latin typeface="Roboto Condensed" pitchFamily="2" charset="0"/>
          <a:ea typeface="Roboto Condensed" pitchFamily="2" charset="0"/>
          <a:cs typeface="Arial" panose="020B0604020202020204" pitchFamily="34" charset="0"/>
        </a:defRPr>
      </a:lvl1pPr>
    </p:titleStyle>
    <p:bodyStyle>
      <a:lvl1pPr marL="227237" indent="-227237" algn="l" defTabSz="90894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1pPr>
      <a:lvl2pPr marL="681705" indent="-227237" algn="l" defTabSz="90894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2pPr>
      <a:lvl3pPr marL="1136165" indent="-227237" algn="l" defTabSz="90894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3pPr>
      <a:lvl4pPr marL="1590625" indent="-227237" algn="l" defTabSz="90894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4pPr>
      <a:lvl5pPr marL="2045096" indent="-227237" algn="l" defTabSz="90894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5pPr>
      <a:lvl6pPr marL="2499564" indent="-227237" algn="l" defTabSz="9089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4033" indent="-227237" algn="l" defTabSz="9089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08497" indent="-227237" algn="l" defTabSz="9089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62959" indent="-227237" algn="l" defTabSz="9089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8940" rtl="0" eaLnBrk="1" latinLnBrk="0" hangingPunct="1">
        <a:defRPr sz="1800" kern="1200">
          <a:solidFill>
            <a:schemeClr val="tx1"/>
          </a:solidFill>
          <a:latin typeface="+mn-lt"/>
          <a:ea typeface="+mn-ea"/>
          <a:cs typeface="+mn-cs"/>
        </a:defRPr>
      </a:lvl1pPr>
      <a:lvl2pPr marL="454455" algn="l" defTabSz="908940" rtl="0" eaLnBrk="1" latinLnBrk="0" hangingPunct="1">
        <a:defRPr sz="1800" kern="1200">
          <a:solidFill>
            <a:schemeClr val="tx1"/>
          </a:solidFill>
          <a:latin typeface="+mn-lt"/>
          <a:ea typeface="+mn-ea"/>
          <a:cs typeface="+mn-cs"/>
        </a:defRPr>
      </a:lvl2pPr>
      <a:lvl3pPr marL="908940" algn="l" defTabSz="908940" rtl="0" eaLnBrk="1" latinLnBrk="0" hangingPunct="1">
        <a:defRPr sz="1800" kern="1200">
          <a:solidFill>
            <a:schemeClr val="tx1"/>
          </a:solidFill>
          <a:latin typeface="+mn-lt"/>
          <a:ea typeface="+mn-ea"/>
          <a:cs typeface="+mn-cs"/>
        </a:defRPr>
      </a:lvl3pPr>
      <a:lvl4pPr marL="1363396" algn="l" defTabSz="908940" rtl="0" eaLnBrk="1" latinLnBrk="0" hangingPunct="1">
        <a:defRPr sz="1800" kern="1200">
          <a:solidFill>
            <a:schemeClr val="tx1"/>
          </a:solidFill>
          <a:latin typeface="+mn-lt"/>
          <a:ea typeface="+mn-ea"/>
          <a:cs typeface="+mn-cs"/>
        </a:defRPr>
      </a:lvl4pPr>
      <a:lvl5pPr marL="1817877" algn="l" defTabSz="908940" rtl="0" eaLnBrk="1" latinLnBrk="0" hangingPunct="1">
        <a:defRPr sz="1800" kern="1200">
          <a:solidFill>
            <a:schemeClr val="tx1"/>
          </a:solidFill>
          <a:latin typeface="+mn-lt"/>
          <a:ea typeface="+mn-ea"/>
          <a:cs typeface="+mn-cs"/>
        </a:defRPr>
      </a:lvl5pPr>
      <a:lvl6pPr marL="2272332" algn="l" defTabSz="908940" rtl="0" eaLnBrk="1" latinLnBrk="0" hangingPunct="1">
        <a:defRPr sz="1800" kern="1200">
          <a:solidFill>
            <a:schemeClr val="tx1"/>
          </a:solidFill>
          <a:latin typeface="+mn-lt"/>
          <a:ea typeface="+mn-ea"/>
          <a:cs typeface="+mn-cs"/>
        </a:defRPr>
      </a:lvl6pPr>
      <a:lvl7pPr marL="2726788" algn="l" defTabSz="908940" rtl="0" eaLnBrk="1" latinLnBrk="0" hangingPunct="1">
        <a:defRPr sz="1800" kern="1200">
          <a:solidFill>
            <a:schemeClr val="tx1"/>
          </a:solidFill>
          <a:latin typeface="+mn-lt"/>
          <a:ea typeface="+mn-ea"/>
          <a:cs typeface="+mn-cs"/>
        </a:defRPr>
      </a:lvl7pPr>
      <a:lvl8pPr marL="3181254" algn="l" defTabSz="908940" rtl="0" eaLnBrk="1" latinLnBrk="0" hangingPunct="1">
        <a:defRPr sz="1800" kern="1200">
          <a:solidFill>
            <a:schemeClr val="tx1"/>
          </a:solidFill>
          <a:latin typeface="+mn-lt"/>
          <a:ea typeface="+mn-ea"/>
          <a:cs typeface="+mn-cs"/>
        </a:defRPr>
      </a:lvl8pPr>
      <a:lvl9pPr marL="3635725" algn="l" defTabSz="90894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55693" tIns="27846" rIns="55693" bIns="2784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55693" tIns="27846" rIns="55693" bIns="278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72"/>
            <a:ext cx="2743200" cy="365125"/>
          </a:xfrm>
          <a:prstGeom prst="rect">
            <a:avLst/>
          </a:prstGeom>
        </p:spPr>
        <p:txBody>
          <a:bodyPr vert="horz" lIns="55693" tIns="27846" rIns="55693" bIns="27846" rtlCol="0" anchor="ctr"/>
          <a:lstStyle>
            <a:lvl1pPr algn="l">
              <a:defRPr sz="1200">
                <a:solidFill>
                  <a:schemeClr val="tx1">
                    <a:tint val="75000"/>
                  </a:schemeClr>
                </a:solidFill>
              </a:defRPr>
            </a:lvl1pPr>
          </a:lstStyle>
          <a:p>
            <a:pPr defTabSz="278484"/>
            <a:fld id="{FEAC987D-085C-4E50-8002-6A5A14FEE1AB}" type="datetimeFigureOut">
              <a:rPr lang="en-US" smtClean="0">
                <a:solidFill>
                  <a:prstClr val="black">
                    <a:tint val="75000"/>
                  </a:prstClr>
                </a:solidFill>
              </a:rPr>
              <a:pPr defTabSz="278484"/>
              <a:t>10/26/2022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72"/>
            <a:ext cx="4114800" cy="365125"/>
          </a:xfrm>
          <a:prstGeom prst="rect">
            <a:avLst/>
          </a:prstGeom>
        </p:spPr>
        <p:txBody>
          <a:bodyPr vert="horz" lIns="55693" tIns="27846" rIns="55693" bIns="27846" rtlCol="0" anchor="ctr"/>
          <a:lstStyle>
            <a:lvl1pPr algn="ctr">
              <a:defRPr sz="1200">
                <a:solidFill>
                  <a:schemeClr val="tx1">
                    <a:tint val="75000"/>
                  </a:schemeClr>
                </a:solidFill>
              </a:defRPr>
            </a:lvl1pPr>
          </a:lstStyle>
          <a:p>
            <a:pPr defTabSz="278484"/>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72"/>
            <a:ext cx="2743200" cy="365125"/>
          </a:xfrm>
          <a:prstGeom prst="rect">
            <a:avLst/>
          </a:prstGeom>
        </p:spPr>
        <p:txBody>
          <a:bodyPr vert="horz" lIns="55693" tIns="27846" rIns="55693" bIns="27846" rtlCol="0" anchor="ctr"/>
          <a:lstStyle>
            <a:lvl1pPr algn="r">
              <a:defRPr sz="1200">
                <a:solidFill>
                  <a:schemeClr val="tx1">
                    <a:tint val="75000"/>
                  </a:schemeClr>
                </a:solidFill>
              </a:defRPr>
            </a:lvl1pPr>
          </a:lstStyle>
          <a:p>
            <a:pPr defTabSz="278484"/>
            <a:fld id="{84254CD0-3ADD-4756-8D1C-38A12A743D4F}" type="slidenum">
              <a:rPr lang="en-US" smtClean="0">
                <a:solidFill>
                  <a:prstClr val="black">
                    <a:tint val="75000"/>
                  </a:prstClr>
                </a:solidFill>
              </a:rPr>
              <a:pPr defTabSz="278484"/>
              <a:t>‹#›</a:t>
            </a:fld>
            <a:endParaRPr lang="en-US">
              <a:solidFill>
                <a:prstClr val="black">
                  <a:tint val="75000"/>
                </a:prstClr>
              </a:solidFill>
            </a:endParaRPr>
          </a:p>
        </p:txBody>
      </p:sp>
    </p:spTree>
    <p:extLst>
      <p:ext uri="{BB962C8B-B14F-4D97-AF65-F5344CB8AC3E}">
        <p14:creationId xmlns:p14="http://schemas.microsoft.com/office/powerpoint/2010/main" val="60986852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885580"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21395" indent="-221395" algn="l" defTabSz="885580" rtl="0" eaLnBrk="1" latinLnBrk="0" hangingPunct="1">
        <a:lnSpc>
          <a:spcPct val="90000"/>
        </a:lnSpc>
        <a:spcBef>
          <a:spcPts val="971"/>
        </a:spcBef>
        <a:buFont typeface="Arial" panose="020B0604020202020204" pitchFamily="34" charset="0"/>
        <a:buChar char="•"/>
        <a:defRPr sz="2700" kern="1200">
          <a:solidFill>
            <a:schemeClr val="tx1"/>
          </a:solidFill>
          <a:latin typeface="+mn-lt"/>
          <a:ea typeface="+mn-ea"/>
          <a:cs typeface="+mn-cs"/>
        </a:defRPr>
      </a:lvl1pPr>
      <a:lvl2pPr marL="664185" indent="-221395" algn="l" defTabSz="885580" rtl="0" eaLnBrk="1" latinLnBrk="0" hangingPunct="1">
        <a:lnSpc>
          <a:spcPct val="90000"/>
        </a:lnSpc>
        <a:spcBef>
          <a:spcPts val="486"/>
        </a:spcBef>
        <a:buFont typeface="Arial" panose="020B0604020202020204" pitchFamily="34" charset="0"/>
        <a:buChar char="•"/>
        <a:defRPr sz="2300" kern="1200">
          <a:solidFill>
            <a:schemeClr val="tx1"/>
          </a:solidFill>
          <a:latin typeface="+mn-lt"/>
          <a:ea typeface="+mn-ea"/>
          <a:cs typeface="+mn-cs"/>
        </a:defRPr>
      </a:lvl2pPr>
      <a:lvl3pPr marL="1106973" indent="-221395" algn="l" defTabSz="885580" rtl="0" eaLnBrk="1" latinLnBrk="0" hangingPunct="1">
        <a:lnSpc>
          <a:spcPct val="90000"/>
        </a:lnSpc>
        <a:spcBef>
          <a:spcPts val="486"/>
        </a:spcBef>
        <a:buFont typeface="Arial" panose="020B0604020202020204" pitchFamily="34" charset="0"/>
        <a:buChar char="•"/>
        <a:defRPr sz="1900" kern="1200">
          <a:solidFill>
            <a:schemeClr val="tx1"/>
          </a:solidFill>
          <a:latin typeface="+mn-lt"/>
          <a:ea typeface="+mn-ea"/>
          <a:cs typeface="+mn-cs"/>
        </a:defRPr>
      </a:lvl3pPr>
      <a:lvl4pPr marL="1549760" indent="-221395" algn="l" defTabSz="885580" rtl="0" eaLnBrk="1" latinLnBrk="0" hangingPunct="1">
        <a:lnSpc>
          <a:spcPct val="90000"/>
        </a:lnSpc>
        <a:spcBef>
          <a:spcPts val="486"/>
        </a:spcBef>
        <a:buFont typeface="Arial" panose="020B0604020202020204" pitchFamily="34" charset="0"/>
        <a:buChar char="•"/>
        <a:defRPr sz="1700" kern="1200">
          <a:solidFill>
            <a:schemeClr val="tx1"/>
          </a:solidFill>
          <a:latin typeface="+mn-lt"/>
          <a:ea typeface="+mn-ea"/>
          <a:cs typeface="+mn-cs"/>
        </a:defRPr>
      </a:lvl4pPr>
      <a:lvl5pPr marL="1992551" indent="-221395" algn="l" defTabSz="885580" rtl="0" eaLnBrk="1" latinLnBrk="0" hangingPunct="1">
        <a:lnSpc>
          <a:spcPct val="90000"/>
        </a:lnSpc>
        <a:spcBef>
          <a:spcPts val="486"/>
        </a:spcBef>
        <a:buFont typeface="Arial" panose="020B0604020202020204" pitchFamily="34" charset="0"/>
        <a:buChar char="•"/>
        <a:defRPr sz="1700" kern="1200">
          <a:solidFill>
            <a:schemeClr val="tx1"/>
          </a:solidFill>
          <a:latin typeface="+mn-lt"/>
          <a:ea typeface="+mn-ea"/>
          <a:cs typeface="+mn-cs"/>
        </a:defRPr>
      </a:lvl5pPr>
      <a:lvl6pPr marL="2435341" indent="-221395" algn="l" defTabSz="885580" rtl="0" eaLnBrk="1" latinLnBrk="0" hangingPunct="1">
        <a:lnSpc>
          <a:spcPct val="90000"/>
        </a:lnSpc>
        <a:spcBef>
          <a:spcPts val="486"/>
        </a:spcBef>
        <a:buFont typeface="Arial" panose="020B0604020202020204" pitchFamily="34" charset="0"/>
        <a:buChar char="•"/>
        <a:defRPr sz="1700" kern="1200">
          <a:solidFill>
            <a:schemeClr val="tx1"/>
          </a:solidFill>
          <a:latin typeface="+mn-lt"/>
          <a:ea typeface="+mn-ea"/>
          <a:cs typeface="+mn-cs"/>
        </a:defRPr>
      </a:lvl6pPr>
      <a:lvl7pPr marL="2878127" indent="-221395" algn="l" defTabSz="885580" rtl="0" eaLnBrk="1" latinLnBrk="0" hangingPunct="1">
        <a:lnSpc>
          <a:spcPct val="90000"/>
        </a:lnSpc>
        <a:spcBef>
          <a:spcPts val="486"/>
        </a:spcBef>
        <a:buFont typeface="Arial" panose="020B0604020202020204" pitchFamily="34" charset="0"/>
        <a:buChar char="•"/>
        <a:defRPr sz="1700" kern="1200">
          <a:solidFill>
            <a:schemeClr val="tx1"/>
          </a:solidFill>
          <a:latin typeface="+mn-lt"/>
          <a:ea typeface="+mn-ea"/>
          <a:cs typeface="+mn-cs"/>
        </a:defRPr>
      </a:lvl7pPr>
      <a:lvl8pPr marL="3320919" indent="-221395" algn="l" defTabSz="885580" rtl="0" eaLnBrk="1" latinLnBrk="0" hangingPunct="1">
        <a:lnSpc>
          <a:spcPct val="90000"/>
        </a:lnSpc>
        <a:spcBef>
          <a:spcPts val="486"/>
        </a:spcBef>
        <a:buFont typeface="Arial" panose="020B0604020202020204" pitchFamily="34" charset="0"/>
        <a:buChar char="•"/>
        <a:defRPr sz="1700" kern="1200">
          <a:solidFill>
            <a:schemeClr val="tx1"/>
          </a:solidFill>
          <a:latin typeface="+mn-lt"/>
          <a:ea typeface="+mn-ea"/>
          <a:cs typeface="+mn-cs"/>
        </a:defRPr>
      </a:lvl8pPr>
      <a:lvl9pPr marL="3763706" indent="-221395" algn="l" defTabSz="885580" rtl="0" eaLnBrk="1" latinLnBrk="0" hangingPunct="1">
        <a:lnSpc>
          <a:spcPct val="90000"/>
        </a:lnSpc>
        <a:spcBef>
          <a:spcPts val="486"/>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85580" rtl="0" eaLnBrk="1" latinLnBrk="0" hangingPunct="1">
        <a:defRPr sz="1700" kern="1200">
          <a:solidFill>
            <a:schemeClr val="tx1"/>
          </a:solidFill>
          <a:latin typeface="+mn-lt"/>
          <a:ea typeface="+mn-ea"/>
          <a:cs typeface="+mn-cs"/>
        </a:defRPr>
      </a:lvl1pPr>
      <a:lvl2pPr marL="442791" algn="l" defTabSz="885580" rtl="0" eaLnBrk="1" latinLnBrk="0" hangingPunct="1">
        <a:defRPr sz="1700" kern="1200">
          <a:solidFill>
            <a:schemeClr val="tx1"/>
          </a:solidFill>
          <a:latin typeface="+mn-lt"/>
          <a:ea typeface="+mn-ea"/>
          <a:cs typeface="+mn-cs"/>
        </a:defRPr>
      </a:lvl2pPr>
      <a:lvl3pPr marL="885580" algn="l" defTabSz="885580" rtl="0" eaLnBrk="1" latinLnBrk="0" hangingPunct="1">
        <a:defRPr sz="1700" kern="1200">
          <a:solidFill>
            <a:schemeClr val="tx1"/>
          </a:solidFill>
          <a:latin typeface="+mn-lt"/>
          <a:ea typeface="+mn-ea"/>
          <a:cs typeface="+mn-cs"/>
        </a:defRPr>
      </a:lvl3pPr>
      <a:lvl4pPr marL="1328367" algn="l" defTabSz="885580" rtl="0" eaLnBrk="1" latinLnBrk="0" hangingPunct="1">
        <a:defRPr sz="1700" kern="1200">
          <a:solidFill>
            <a:schemeClr val="tx1"/>
          </a:solidFill>
          <a:latin typeface="+mn-lt"/>
          <a:ea typeface="+mn-ea"/>
          <a:cs typeface="+mn-cs"/>
        </a:defRPr>
      </a:lvl4pPr>
      <a:lvl5pPr marL="1771159" algn="l" defTabSz="885580" rtl="0" eaLnBrk="1" latinLnBrk="0" hangingPunct="1">
        <a:defRPr sz="1700" kern="1200">
          <a:solidFill>
            <a:schemeClr val="tx1"/>
          </a:solidFill>
          <a:latin typeface="+mn-lt"/>
          <a:ea typeface="+mn-ea"/>
          <a:cs typeface="+mn-cs"/>
        </a:defRPr>
      </a:lvl5pPr>
      <a:lvl6pPr marL="2213943" algn="l" defTabSz="885580" rtl="0" eaLnBrk="1" latinLnBrk="0" hangingPunct="1">
        <a:defRPr sz="1700" kern="1200">
          <a:solidFill>
            <a:schemeClr val="tx1"/>
          </a:solidFill>
          <a:latin typeface="+mn-lt"/>
          <a:ea typeface="+mn-ea"/>
          <a:cs typeface="+mn-cs"/>
        </a:defRPr>
      </a:lvl6pPr>
      <a:lvl7pPr marL="2656735" algn="l" defTabSz="885580" rtl="0" eaLnBrk="1" latinLnBrk="0" hangingPunct="1">
        <a:defRPr sz="1700" kern="1200">
          <a:solidFill>
            <a:schemeClr val="tx1"/>
          </a:solidFill>
          <a:latin typeface="+mn-lt"/>
          <a:ea typeface="+mn-ea"/>
          <a:cs typeface="+mn-cs"/>
        </a:defRPr>
      </a:lvl7pPr>
      <a:lvl8pPr marL="3099522" algn="l" defTabSz="885580" rtl="0" eaLnBrk="1" latinLnBrk="0" hangingPunct="1">
        <a:defRPr sz="1700" kern="1200">
          <a:solidFill>
            <a:schemeClr val="tx1"/>
          </a:solidFill>
          <a:latin typeface="+mn-lt"/>
          <a:ea typeface="+mn-ea"/>
          <a:cs typeface="+mn-cs"/>
        </a:defRPr>
      </a:lvl8pPr>
      <a:lvl9pPr marL="3542314" algn="l" defTabSz="885580" rtl="0" eaLnBrk="1" latinLnBrk="0" hangingPunct="1">
        <a:defRPr sz="1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55741" tIns="27870" rIns="55741" bIns="2787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55741" tIns="27870" rIns="55741" bIns="278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66"/>
            <a:ext cx="2743200" cy="365125"/>
          </a:xfrm>
          <a:prstGeom prst="rect">
            <a:avLst/>
          </a:prstGeom>
        </p:spPr>
        <p:txBody>
          <a:bodyPr vert="horz" lIns="55741" tIns="27870" rIns="55741" bIns="27870" rtlCol="0" anchor="ctr"/>
          <a:lstStyle>
            <a:lvl1pPr algn="l">
              <a:defRPr sz="1200">
                <a:solidFill>
                  <a:schemeClr val="tx1">
                    <a:tint val="75000"/>
                  </a:schemeClr>
                </a:solidFill>
              </a:defRPr>
            </a:lvl1pPr>
          </a:lstStyle>
          <a:p>
            <a:pPr defTabSz="278718"/>
            <a:fld id="{FEAC987D-085C-4E50-8002-6A5A14FEE1AB}" type="datetimeFigureOut">
              <a:rPr lang="en-US" smtClean="0">
                <a:solidFill>
                  <a:prstClr val="black">
                    <a:tint val="75000"/>
                  </a:prstClr>
                </a:solidFill>
              </a:rPr>
              <a:pPr defTabSz="278718"/>
              <a:t>10/26/2022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6"/>
            <a:ext cx="4114800" cy="365125"/>
          </a:xfrm>
          <a:prstGeom prst="rect">
            <a:avLst/>
          </a:prstGeom>
        </p:spPr>
        <p:txBody>
          <a:bodyPr vert="horz" lIns="55741" tIns="27870" rIns="55741" bIns="27870" rtlCol="0" anchor="ctr"/>
          <a:lstStyle>
            <a:lvl1pPr algn="ctr">
              <a:defRPr sz="1200">
                <a:solidFill>
                  <a:schemeClr val="tx1">
                    <a:tint val="75000"/>
                  </a:schemeClr>
                </a:solidFill>
              </a:defRPr>
            </a:lvl1pPr>
          </a:lstStyle>
          <a:p>
            <a:pPr defTabSz="278718"/>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6"/>
            <a:ext cx="2743200" cy="365125"/>
          </a:xfrm>
          <a:prstGeom prst="rect">
            <a:avLst/>
          </a:prstGeom>
        </p:spPr>
        <p:txBody>
          <a:bodyPr vert="horz" lIns="55741" tIns="27870" rIns="55741" bIns="27870" rtlCol="0" anchor="ctr"/>
          <a:lstStyle>
            <a:lvl1pPr algn="r">
              <a:defRPr sz="1200">
                <a:solidFill>
                  <a:schemeClr val="tx1">
                    <a:tint val="75000"/>
                  </a:schemeClr>
                </a:solidFill>
              </a:defRPr>
            </a:lvl1pPr>
          </a:lstStyle>
          <a:p>
            <a:pPr defTabSz="278718"/>
            <a:fld id="{84254CD0-3ADD-4756-8D1C-38A12A743D4F}" type="slidenum">
              <a:rPr lang="en-US" smtClean="0">
                <a:solidFill>
                  <a:prstClr val="black">
                    <a:tint val="75000"/>
                  </a:prstClr>
                </a:solidFill>
              </a:rPr>
              <a:pPr defTabSz="278718"/>
              <a:t>‹#›</a:t>
            </a:fld>
            <a:endParaRPr lang="en-US">
              <a:solidFill>
                <a:prstClr val="black">
                  <a:tint val="75000"/>
                </a:prstClr>
              </a:solidFill>
            </a:endParaRPr>
          </a:p>
        </p:txBody>
      </p:sp>
    </p:spTree>
    <p:extLst>
      <p:ext uri="{BB962C8B-B14F-4D97-AF65-F5344CB8AC3E}">
        <p14:creationId xmlns:p14="http://schemas.microsoft.com/office/powerpoint/2010/main" val="1823152870"/>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886324"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21581" indent="-221581" algn="l" defTabSz="886324" rtl="0" eaLnBrk="1" latinLnBrk="0" hangingPunct="1">
        <a:lnSpc>
          <a:spcPct val="90000"/>
        </a:lnSpc>
        <a:spcBef>
          <a:spcPts val="971"/>
        </a:spcBef>
        <a:buFont typeface="Arial" panose="020B0604020202020204" pitchFamily="34" charset="0"/>
        <a:buChar char="•"/>
        <a:defRPr sz="2700" kern="1200">
          <a:solidFill>
            <a:schemeClr val="tx1"/>
          </a:solidFill>
          <a:latin typeface="+mn-lt"/>
          <a:ea typeface="+mn-ea"/>
          <a:cs typeface="+mn-cs"/>
        </a:defRPr>
      </a:lvl1pPr>
      <a:lvl2pPr marL="664743" indent="-221581" algn="l" defTabSz="886324" rtl="0" eaLnBrk="1" latinLnBrk="0" hangingPunct="1">
        <a:lnSpc>
          <a:spcPct val="90000"/>
        </a:lnSpc>
        <a:spcBef>
          <a:spcPts val="486"/>
        </a:spcBef>
        <a:buFont typeface="Arial" panose="020B0604020202020204" pitchFamily="34" charset="0"/>
        <a:buChar char="•"/>
        <a:defRPr sz="2300" kern="1200">
          <a:solidFill>
            <a:schemeClr val="tx1"/>
          </a:solidFill>
          <a:latin typeface="+mn-lt"/>
          <a:ea typeface="+mn-ea"/>
          <a:cs typeface="+mn-cs"/>
        </a:defRPr>
      </a:lvl2pPr>
      <a:lvl3pPr marL="1107903" indent="-221581" algn="l" defTabSz="886324" rtl="0" eaLnBrk="1" latinLnBrk="0" hangingPunct="1">
        <a:lnSpc>
          <a:spcPct val="90000"/>
        </a:lnSpc>
        <a:spcBef>
          <a:spcPts val="486"/>
        </a:spcBef>
        <a:buFont typeface="Arial" panose="020B0604020202020204" pitchFamily="34" charset="0"/>
        <a:buChar char="•"/>
        <a:defRPr sz="1900" kern="1200">
          <a:solidFill>
            <a:schemeClr val="tx1"/>
          </a:solidFill>
          <a:latin typeface="+mn-lt"/>
          <a:ea typeface="+mn-ea"/>
          <a:cs typeface="+mn-cs"/>
        </a:defRPr>
      </a:lvl3pPr>
      <a:lvl4pPr marL="1551062" indent="-221581" algn="l" defTabSz="886324" rtl="0" eaLnBrk="1" latinLnBrk="0" hangingPunct="1">
        <a:lnSpc>
          <a:spcPct val="90000"/>
        </a:lnSpc>
        <a:spcBef>
          <a:spcPts val="486"/>
        </a:spcBef>
        <a:buFont typeface="Arial" panose="020B0604020202020204" pitchFamily="34" charset="0"/>
        <a:buChar char="•"/>
        <a:defRPr sz="1700" kern="1200">
          <a:solidFill>
            <a:schemeClr val="tx1"/>
          </a:solidFill>
          <a:latin typeface="+mn-lt"/>
          <a:ea typeface="+mn-ea"/>
          <a:cs typeface="+mn-cs"/>
        </a:defRPr>
      </a:lvl4pPr>
      <a:lvl5pPr marL="1994225" indent="-221581" algn="l" defTabSz="886324" rtl="0" eaLnBrk="1" latinLnBrk="0" hangingPunct="1">
        <a:lnSpc>
          <a:spcPct val="90000"/>
        </a:lnSpc>
        <a:spcBef>
          <a:spcPts val="486"/>
        </a:spcBef>
        <a:buFont typeface="Arial" panose="020B0604020202020204" pitchFamily="34" charset="0"/>
        <a:buChar char="•"/>
        <a:defRPr sz="1700" kern="1200">
          <a:solidFill>
            <a:schemeClr val="tx1"/>
          </a:solidFill>
          <a:latin typeface="+mn-lt"/>
          <a:ea typeface="+mn-ea"/>
          <a:cs typeface="+mn-cs"/>
        </a:defRPr>
      </a:lvl5pPr>
      <a:lvl6pPr marL="2437387" indent="-221581" algn="l" defTabSz="886324" rtl="0" eaLnBrk="1" latinLnBrk="0" hangingPunct="1">
        <a:lnSpc>
          <a:spcPct val="90000"/>
        </a:lnSpc>
        <a:spcBef>
          <a:spcPts val="486"/>
        </a:spcBef>
        <a:buFont typeface="Arial" panose="020B0604020202020204" pitchFamily="34" charset="0"/>
        <a:buChar char="•"/>
        <a:defRPr sz="1700" kern="1200">
          <a:solidFill>
            <a:schemeClr val="tx1"/>
          </a:solidFill>
          <a:latin typeface="+mn-lt"/>
          <a:ea typeface="+mn-ea"/>
          <a:cs typeface="+mn-cs"/>
        </a:defRPr>
      </a:lvl6pPr>
      <a:lvl7pPr marL="2880545" indent="-221581" algn="l" defTabSz="886324" rtl="0" eaLnBrk="1" latinLnBrk="0" hangingPunct="1">
        <a:lnSpc>
          <a:spcPct val="90000"/>
        </a:lnSpc>
        <a:spcBef>
          <a:spcPts val="486"/>
        </a:spcBef>
        <a:buFont typeface="Arial" panose="020B0604020202020204" pitchFamily="34" charset="0"/>
        <a:buChar char="•"/>
        <a:defRPr sz="1700" kern="1200">
          <a:solidFill>
            <a:schemeClr val="tx1"/>
          </a:solidFill>
          <a:latin typeface="+mn-lt"/>
          <a:ea typeface="+mn-ea"/>
          <a:cs typeface="+mn-cs"/>
        </a:defRPr>
      </a:lvl7pPr>
      <a:lvl8pPr marL="3323709" indent="-221581" algn="l" defTabSz="886324" rtl="0" eaLnBrk="1" latinLnBrk="0" hangingPunct="1">
        <a:lnSpc>
          <a:spcPct val="90000"/>
        </a:lnSpc>
        <a:spcBef>
          <a:spcPts val="486"/>
        </a:spcBef>
        <a:buFont typeface="Arial" panose="020B0604020202020204" pitchFamily="34" charset="0"/>
        <a:buChar char="•"/>
        <a:defRPr sz="1700" kern="1200">
          <a:solidFill>
            <a:schemeClr val="tx1"/>
          </a:solidFill>
          <a:latin typeface="+mn-lt"/>
          <a:ea typeface="+mn-ea"/>
          <a:cs typeface="+mn-cs"/>
        </a:defRPr>
      </a:lvl8pPr>
      <a:lvl9pPr marL="3766869" indent="-221581" algn="l" defTabSz="886324" rtl="0" eaLnBrk="1" latinLnBrk="0" hangingPunct="1">
        <a:lnSpc>
          <a:spcPct val="90000"/>
        </a:lnSpc>
        <a:spcBef>
          <a:spcPts val="486"/>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86324" rtl="0" eaLnBrk="1" latinLnBrk="0" hangingPunct="1">
        <a:defRPr sz="1700" kern="1200">
          <a:solidFill>
            <a:schemeClr val="tx1"/>
          </a:solidFill>
          <a:latin typeface="+mn-lt"/>
          <a:ea typeface="+mn-ea"/>
          <a:cs typeface="+mn-cs"/>
        </a:defRPr>
      </a:lvl1pPr>
      <a:lvl2pPr marL="443163" algn="l" defTabSz="886324" rtl="0" eaLnBrk="1" latinLnBrk="0" hangingPunct="1">
        <a:defRPr sz="1700" kern="1200">
          <a:solidFill>
            <a:schemeClr val="tx1"/>
          </a:solidFill>
          <a:latin typeface="+mn-lt"/>
          <a:ea typeface="+mn-ea"/>
          <a:cs typeface="+mn-cs"/>
        </a:defRPr>
      </a:lvl2pPr>
      <a:lvl3pPr marL="886324" algn="l" defTabSz="886324" rtl="0" eaLnBrk="1" latinLnBrk="0" hangingPunct="1">
        <a:defRPr sz="1700" kern="1200">
          <a:solidFill>
            <a:schemeClr val="tx1"/>
          </a:solidFill>
          <a:latin typeface="+mn-lt"/>
          <a:ea typeface="+mn-ea"/>
          <a:cs typeface="+mn-cs"/>
        </a:defRPr>
      </a:lvl3pPr>
      <a:lvl4pPr marL="1329483" algn="l" defTabSz="886324" rtl="0" eaLnBrk="1" latinLnBrk="0" hangingPunct="1">
        <a:defRPr sz="1700" kern="1200">
          <a:solidFill>
            <a:schemeClr val="tx1"/>
          </a:solidFill>
          <a:latin typeface="+mn-lt"/>
          <a:ea typeface="+mn-ea"/>
          <a:cs typeface="+mn-cs"/>
        </a:defRPr>
      </a:lvl4pPr>
      <a:lvl5pPr marL="1772647" algn="l" defTabSz="886324" rtl="0" eaLnBrk="1" latinLnBrk="0" hangingPunct="1">
        <a:defRPr sz="1700" kern="1200">
          <a:solidFill>
            <a:schemeClr val="tx1"/>
          </a:solidFill>
          <a:latin typeface="+mn-lt"/>
          <a:ea typeface="+mn-ea"/>
          <a:cs typeface="+mn-cs"/>
        </a:defRPr>
      </a:lvl5pPr>
      <a:lvl6pPr marL="2215803" algn="l" defTabSz="886324" rtl="0" eaLnBrk="1" latinLnBrk="0" hangingPunct="1">
        <a:defRPr sz="1700" kern="1200">
          <a:solidFill>
            <a:schemeClr val="tx1"/>
          </a:solidFill>
          <a:latin typeface="+mn-lt"/>
          <a:ea typeface="+mn-ea"/>
          <a:cs typeface="+mn-cs"/>
        </a:defRPr>
      </a:lvl6pPr>
      <a:lvl7pPr marL="2658967" algn="l" defTabSz="886324" rtl="0" eaLnBrk="1" latinLnBrk="0" hangingPunct="1">
        <a:defRPr sz="1700" kern="1200">
          <a:solidFill>
            <a:schemeClr val="tx1"/>
          </a:solidFill>
          <a:latin typeface="+mn-lt"/>
          <a:ea typeface="+mn-ea"/>
          <a:cs typeface="+mn-cs"/>
        </a:defRPr>
      </a:lvl7pPr>
      <a:lvl8pPr marL="3102126" algn="l" defTabSz="886324" rtl="0" eaLnBrk="1" latinLnBrk="0" hangingPunct="1">
        <a:defRPr sz="1700" kern="1200">
          <a:solidFill>
            <a:schemeClr val="tx1"/>
          </a:solidFill>
          <a:latin typeface="+mn-lt"/>
          <a:ea typeface="+mn-ea"/>
          <a:cs typeface="+mn-cs"/>
        </a:defRPr>
      </a:lvl8pPr>
      <a:lvl9pPr marL="3545290" algn="l" defTabSz="886324" rtl="0" eaLnBrk="1" latinLnBrk="0" hangingPunct="1">
        <a:defRPr sz="1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8224" y="279913"/>
            <a:ext cx="11066930" cy="605631"/>
          </a:xfrm>
          <a:prstGeom prst="rect">
            <a:avLst/>
          </a:prstGeom>
        </p:spPr>
        <p:txBody>
          <a:bodyPr vert="horz" lIns="90893" tIns="45463" rIns="90893" bIns="45463" rtlCol="0" anchor="ctr">
            <a:noAutofit/>
          </a:bodyPr>
          <a:lstStyle/>
          <a:p>
            <a:r>
              <a:rPr lang="en-US" dirty="0"/>
              <a:t>CLICK TO EDIT MASTER TITLE STYLE</a:t>
            </a:r>
          </a:p>
        </p:txBody>
      </p:sp>
      <p:sp>
        <p:nvSpPr>
          <p:cNvPr id="3" name="Text Placeholder 2"/>
          <p:cNvSpPr>
            <a:spLocks noGrp="1"/>
          </p:cNvSpPr>
          <p:nvPr>
            <p:ph type="body" idx="1"/>
          </p:nvPr>
        </p:nvSpPr>
        <p:spPr>
          <a:xfrm>
            <a:off x="578224" y="1170342"/>
            <a:ext cx="11066930" cy="5006649"/>
          </a:xfrm>
          <a:prstGeom prst="rect">
            <a:avLst/>
          </a:prstGeom>
        </p:spPr>
        <p:txBody>
          <a:bodyPr vert="horz" lIns="90893" tIns="45463" rIns="90893" bIns="45463"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892086" y="6502268"/>
            <a:ext cx="407893" cy="401869"/>
          </a:xfrm>
          <a:prstGeom prst="rect">
            <a:avLst/>
          </a:prstGeom>
        </p:spPr>
        <p:txBody>
          <a:bodyPr vert="horz" lIns="90893" tIns="45463" rIns="90893" bIns="45463" rtlCol="0" anchor="ctr"/>
          <a:lstStyle>
            <a:lvl1pPr algn="r">
              <a:defRPr sz="1200">
                <a:solidFill>
                  <a:schemeClr val="bg1"/>
                </a:solidFill>
                <a:latin typeface="Roboto Condensed" pitchFamily="2" charset="0"/>
                <a:ea typeface="Roboto Condensed" pitchFamily="2" charset="0"/>
                <a:cs typeface="Arial" panose="020B0604020202020204" pitchFamily="34" charset="0"/>
              </a:defRPr>
            </a:lvl1pPr>
          </a:lstStyle>
          <a:p>
            <a:fld id="{2079BD69-FF30-450A-B7B2-1E0FE13F0EE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42983420"/>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hf sldNum="0" hdr="0" ftr="0" dt="0"/>
  <p:txStyles>
    <p:titleStyle>
      <a:lvl1pPr algn="l" defTabSz="908940" rtl="0" eaLnBrk="1" latinLnBrk="0" hangingPunct="1">
        <a:lnSpc>
          <a:spcPct val="90000"/>
        </a:lnSpc>
        <a:spcBef>
          <a:spcPct val="0"/>
        </a:spcBef>
        <a:buNone/>
        <a:defRPr sz="2400" b="1" kern="1200">
          <a:solidFill>
            <a:srgbClr val="0070C0"/>
          </a:solidFill>
          <a:latin typeface="Roboto Condensed" pitchFamily="2" charset="0"/>
          <a:ea typeface="Roboto Condensed" pitchFamily="2" charset="0"/>
          <a:cs typeface="Arial" panose="020B0604020202020204" pitchFamily="34" charset="0"/>
        </a:defRPr>
      </a:lvl1pPr>
    </p:titleStyle>
    <p:bodyStyle>
      <a:lvl1pPr marL="227237" indent="-227237" algn="l" defTabSz="90894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1pPr>
      <a:lvl2pPr marL="681705" indent="-227237" algn="l" defTabSz="90894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2pPr>
      <a:lvl3pPr marL="1136165" indent="-227237" algn="l" defTabSz="90894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3pPr>
      <a:lvl4pPr marL="1590625" indent="-227237" algn="l" defTabSz="90894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4pPr>
      <a:lvl5pPr marL="2045096" indent="-227237" algn="l" defTabSz="90894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5pPr>
      <a:lvl6pPr marL="2499564" indent="-227237" algn="l" defTabSz="9089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4033" indent="-227237" algn="l" defTabSz="9089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08497" indent="-227237" algn="l" defTabSz="9089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62959" indent="-227237" algn="l" defTabSz="9089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8940" rtl="0" eaLnBrk="1" latinLnBrk="0" hangingPunct="1">
        <a:defRPr sz="1800" kern="1200">
          <a:solidFill>
            <a:schemeClr val="tx1"/>
          </a:solidFill>
          <a:latin typeface="+mn-lt"/>
          <a:ea typeface="+mn-ea"/>
          <a:cs typeface="+mn-cs"/>
        </a:defRPr>
      </a:lvl1pPr>
      <a:lvl2pPr marL="454455" algn="l" defTabSz="908940" rtl="0" eaLnBrk="1" latinLnBrk="0" hangingPunct="1">
        <a:defRPr sz="1800" kern="1200">
          <a:solidFill>
            <a:schemeClr val="tx1"/>
          </a:solidFill>
          <a:latin typeface="+mn-lt"/>
          <a:ea typeface="+mn-ea"/>
          <a:cs typeface="+mn-cs"/>
        </a:defRPr>
      </a:lvl2pPr>
      <a:lvl3pPr marL="908940" algn="l" defTabSz="908940" rtl="0" eaLnBrk="1" latinLnBrk="0" hangingPunct="1">
        <a:defRPr sz="1800" kern="1200">
          <a:solidFill>
            <a:schemeClr val="tx1"/>
          </a:solidFill>
          <a:latin typeface="+mn-lt"/>
          <a:ea typeface="+mn-ea"/>
          <a:cs typeface="+mn-cs"/>
        </a:defRPr>
      </a:lvl3pPr>
      <a:lvl4pPr marL="1363396" algn="l" defTabSz="908940" rtl="0" eaLnBrk="1" latinLnBrk="0" hangingPunct="1">
        <a:defRPr sz="1800" kern="1200">
          <a:solidFill>
            <a:schemeClr val="tx1"/>
          </a:solidFill>
          <a:latin typeface="+mn-lt"/>
          <a:ea typeface="+mn-ea"/>
          <a:cs typeface="+mn-cs"/>
        </a:defRPr>
      </a:lvl4pPr>
      <a:lvl5pPr marL="1817877" algn="l" defTabSz="908940" rtl="0" eaLnBrk="1" latinLnBrk="0" hangingPunct="1">
        <a:defRPr sz="1800" kern="1200">
          <a:solidFill>
            <a:schemeClr val="tx1"/>
          </a:solidFill>
          <a:latin typeface="+mn-lt"/>
          <a:ea typeface="+mn-ea"/>
          <a:cs typeface="+mn-cs"/>
        </a:defRPr>
      </a:lvl5pPr>
      <a:lvl6pPr marL="2272332" algn="l" defTabSz="908940" rtl="0" eaLnBrk="1" latinLnBrk="0" hangingPunct="1">
        <a:defRPr sz="1800" kern="1200">
          <a:solidFill>
            <a:schemeClr val="tx1"/>
          </a:solidFill>
          <a:latin typeface="+mn-lt"/>
          <a:ea typeface="+mn-ea"/>
          <a:cs typeface="+mn-cs"/>
        </a:defRPr>
      </a:lvl6pPr>
      <a:lvl7pPr marL="2726788" algn="l" defTabSz="908940" rtl="0" eaLnBrk="1" latinLnBrk="0" hangingPunct="1">
        <a:defRPr sz="1800" kern="1200">
          <a:solidFill>
            <a:schemeClr val="tx1"/>
          </a:solidFill>
          <a:latin typeface="+mn-lt"/>
          <a:ea typeface="+mn-ea"/>
          <a:cs typeface="+mn-cs"/>
        </a:defRPr>
      </a:lvl7pPr>
      <a:lvl8pPr marL="3181254" algn="l" defTabSz="908940" rtl="0" eaLnBrk="1" latinLnBrk="0" hangingPunct="1">
        <a:defRPr sz="1800" kern="1200">
          <a:solidFill>
            <a:schemeClr val="tx1"/>
          </a:solidFill>
          <a:latin typeface="+mn-lt"/>
          <a:ea typeface="+mn-ea"/>
          <a:cs typeface="+mn-cs"/>
        </a:defRPr>
      </a:lvl8pPr>
      <a:lvl9pPr marL="3635725" algn="l" defTabSz="90894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41.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41.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18" Type="http://schemas.openxmlformats.org/officeDocument/2006/relationships/image" Target="../media/image53.svg"/><Relationship Id="rId26" Type="http://schemas.openxmlformats.org/officeDocument/2006/relationships/image" Target="../media/image61.svg"/><Relationship Id="rId3" Type="http://schemas.openxmlformats.org/officeDocument/2006/relationships/image" Target="../media/image38.png"/><Relationship Id="rId21" Type="http://schemas.openxmlformats.org/officeDocument/2006/relationships/image" Target="../media/image51.png"/><Relationship Id="rId7" Type="http://schemas.openxmlformats.org/officeDocument/2006/relationships/image" Target="../media/image42.jpeg"/><Relationship Id="rId12" Type="http://schemas.openxmlformats.org/officeDocument/2006/relationships/image" Target="../media/image47.svg"/><Relationship Id="rId17" Type="http://schemas.openxmlformats.org/officeDocument/2006/relationships/image" Target="../media/image49.png"/><Relationship Id="rId25" Type="http://schemas.openxmlformats.org/officeDocument/2006/relationships/image" Target="../media/image53.png"/><Relationship Id="rId2" Type="http://schemas.openxmlformats.org/officeDocument/2006/relationships/notesSlide" Target="../notesSlides/notesSlide5.xml"/><Relationship Id="rId16" Type="http://schemas.openxmlformats.org/officeDocument/2006/relationships/image" Target="../media/image51.svg"/><Relationship Id="rId20" Type="http://schemas.openxmlformats.org/officeDocument/2006/relationships/image" Target="../media/image55.svg"/><Relationship Id="rId1" Type="http://schemas.openxmlformats.org/officeDocument/2006/relationships/slideLayout" Target="../slideLayouts/slideLayout36.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svg"/><Relationship Id="rId5" Type="http://schemas.openxmlformats.org/officeDocument/2006/relationships/image" Target="../media/image40.png"/><Relationship Id="rId15" Type="http://schemas.openxmlformats.org/officeDocument/2006/relationships/image" Target="../media/image48.png"/><Relationship Id="rId23"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50.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svg"/><Relationship Id="rId22" Type="http://schemas.openxmlformats.org/officeDocument/2006/relationships/image" Target="../media/image57.svg"/></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06.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17.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63.jpeg"/><Relationship Id="rId3" Type="http://schemas.microsoft.com/office/2007/relationships/hdphoto" Target="../media/hdphoto2.wdp"/><Relationship Id="rId7" Type="http://schemas.openxmlformats.org/officeDocument/2006/relationships/image" Target="../media/image62.jpeg"/><Relationship Id="rId2" Type="http://schemas.openxmlformats.org/officeDocument/2006/relationships/image" Target="../media/image58.png"/><Relationship Id="rId1" Type="http://schemas.openxmlformats.org/officeDocument/2006/relationships/slideLayout" Target="../slideLayouts/slideLayout13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 Id="rId9"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41.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4.xml"/><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65CA73-1B64-495A-B5EB-A0DBA9550D12}"/>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xmlns="" id="{439B5361-CBC2-4DDC-B079-400BC5DA7084}"/>
              </a:ext>
            </a:extLst>
          </p:cNvPr>
          <p:cNvSpPr>
            <a:spLocks noGrp="1"/>
          </p:cNvSpPr>
          <p:nvPr>
            <p:ph type="subTitle" idx="1"/>
          </p:nvPr>
        </p:nvSpPr>
        <p:spPr/>
        <p:txBody>
          <a:bodyPr/>
          <a:lstStyle/>
          <a:p>
            <a:endParaRPr lang="vi-VN"/>
          </a:p>
        </p:txBody>
      </p:sp>
      <p:pic>
        <p:nvPicPr>
          <p:cNvPr id="4" name="Picture 3">
            <a:extLst>
              <a:ext uri="{FF2B5EF4-FFF2-40B4-BE49-F238E27FC236}">
                <a16:creationId xmlns:a16="http://schemas.microsoft.com/office/drawing/2014/main" xmlns="" id="{DAD11D60-ED94-4946-8342-E090151FA71F}"/>
              </a:ext>
            </a:extLst>
          </p:cNvPr>
          <p:cNvPicPr>
            <a:picLocks noChangeAspect="1"/>
          </p:cNvPicPr>
          <p:nvPr/>
        </p:nvPicPr>
        <p:blipFill>
          <a:blip r:embed="rId3"/>
          <a:stretch>
            <a:fillRect/>
          </a:stretch>
        </p:blipFill>
        <p:spPr>
          <a:xfrm>
            <a:off x="5652410" y="0"/>
            <a:ext cx="6525405" cy="6858000"/>
          </a:xfrm>
          <a:prstGeom prst="rect">
            <a:avLst/>
          </a:prstGeom>
        </p:spPr>
      </p:pic>
      <p:pic>
        <p:nvPicPr>
          <p:cNvPr id="5" name="Picture 4">
            <a:extLst>
              <a:ext uri="{FF2B5EF4-FFF2-40B4-BE49-F238E27FC236}">
                <a16:creationId xmlns:a16="http://schemas.microsoft.com/office/drawing/2014/main" xmlns="" id="{0A3A57BC-7E6C-4745-9D5D-3A34FE5FA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2" y="0"/>
            <a:ext cx="7132320" cy="6858000"/>
          </a:xfrm>
          <a:prstGeom prst="rect">
            <a:avLst/>
          </a:prstGeom>
        </p:spPr>
      </p:pic>
      <p:sp>
        <p:nvSpPr>
          <p:cNvPr id="6" name="Content Placeholder 1">
            <a:extLst>
              <a:ext uri="{FF2B5EF4-FFF2-40B4-BE49-F238E27FC236}">
                <a16:creationId xmlns:a16="http://schemas.microsoft.com/office/drawing/2014/main" xmlns="" id="{A2E2558C-42EA-4FBD-AB9D-82D451CF8F67}"/>
              </a:ext>
            </a:extLst>
          </p:cNvPr>
          <p:cNvSpPr txBox="1"/>
          <p:nvPr/>
        </p:nvSpPr>
        <p:spPr>
          <a:xfrm>
            <a:off x="231938" y="5960950"/>
            <a:ext cx="5038163" cy="346996"/>
          </a:xfr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10/2022</a:t>
            </a:r>
          </a:p>
        </p:txBody>
      </p:sp>
      <p:sp>
        <p:nvSpPr>
          <p:cNvPr id="7" name="Title 3">
            <a:extLst>
              <a:ext uri="{FF2B5EF4-FFF2-40B4-BE49-F238E27FC236}">
                <a16:creationId xmlns:a16="http://schemas.microsoft.com/office/drawing/2014/main" xmlns="" id="{3AF89904-EE27-42B0-A3E6-E031C38DBF52}"/>
              </a:ext>
            </a:extLst>
          </p:cNvPr>
          <p:cNvSpPr txBox="1"/>
          <p:nvPr/>
        </p:nvSpPr>
        <p:spPr>
          <a:xfrm>
            <a:off x="0" y="2312198"/>
            <a:ext cx="5652410" cy="20536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000" b="1" dirty="0">
                <a:solidFill>
                  <a:schemeClr val="bg1"/>
                </a:solidFill>
                <a:latin typeface="Arial" panose="020B0604020202020204" pitchFamily="34" charset="0"/>
                <a:ea typeface="Tahoma" panose="020B0604030504040204" pitchFamily="34" charset="0"/>
                <a:cs typeface="Arial" panose="020B0604020202020204" pitchFamily="34" charset="0"/>
              </a:rPr>
              <a:t>HOÀN THIỆN NSDI </a:t>
            </a:r>
          </a:p>
          <a:p>
            <a:pPr algn="ctr">
              <a:lnSpc>
                <a:spcPct val="120000"/>
              </a:lnSpc>
            </a:pPr>
            <a:r>
              <a:rPr lang="en-US" sz="2000" b="1" dirty="0">
                <a:solidFill>
                  <a:schemeClr val="bg1"/>
                </a:solidFill>
                <a:latin typeface="Arial" panose="020B0604020202020204" pitchFamily="34" charset="0"/>
                <a:ea typeface="Tahoma" panose="020B0604030504040204" pitchFamily="34" charset="0"/>
                <a:cs typeface="Arial" panose="020B0604020202020204" pitchFamily="34" charset="0"/>
              </a:rPr>
              <a:t>TĂNG CƯỜNG CÔNG TÁC QUẢN LÝ TÀI NGUYÊN MÔI TRƯỜNG VÀ NÔNG NGHIỆP PHỤC VỤ PHÁT TRIỂN BỀN VỮNG</a:t>
            </a:r>
          </a:p>
          <a:p>
            <a:pPr algn="ctr">
              <a:lnSpc>
                <a:spcPct val="120000"/>
              </a:lnSpc>
            </a:pPr>
            <a:r>
              <a:rPr lang="en-US" sz="2000" b="1" dirty="0">
                <a:solidFill>
                  <a:schemeClr val="bg1"/>
                </a:solidFill>
                <a:latin typeface="Arial" panose="020B0604020202020204" pitchFamily="34" charset="0"/>
                <a:ea typeface="Tahoma" panose="020B0604030504040204" pitchFamily="34" charset="0"/>
                <a:cs typeface="Arial" panose="020B0604020202020204" pitchFamily="34" charset="0"/>
              </a:rPr>
              <a:t>VÙNG ĐỒNG BẰNG SÔNG CỬU LONG</a:t>
            </a:r>
            <a:endParaRPr lang="vi-VN" sz="2000" b="1" dirty="0">
              <a:solidFill>
                <a:schemeClr val="bg1"/>
              </a:solidFill>
              <a:latin typeface="Arial" panose="020B0604020202020204" pitchFamily="34" charset="0"/>
              <a:ea typeface="Tahoma" panose="020B0604030504040204" pitchFamily="34" charset="0"/>
              <a:cs typeface="Arial" panose="020B0604020202020204" pitchFamily="34" charset="0"/>
            </a:endParaRPr>
          </a:p>
          <a:p>
            <a:pPr algn="ctr"/>
            <a:endParaRPr lang="en-US" sz="2000" b="1" dirty="0">
              <a:solidFill>
                <a:schemeClr val="bg1"/>
              </a:solidFill>
              <a:latin typeface="Arial" panose="020B0604020202020204" pitchFamily="34" charset="0"/>
              <a:ea typeface="Tahoma" panose="020B0604030504040204" pitchFamily="34" charset="0"/>
              <a:cs typeface="Arial" panose="020B0604020202020204" pitchFamily="34" charset="0"/>
            </a:endParaRPr>
          </a:p>
          <a:p>
            <a:pPr algn="ctr"/>
            <a:r>
              <a:rPr lang="vi-VN" sz="2000" i="1" dirty="0">
                <a:solidFill>
                  <a:schemeClr val="bg1"/>
                </a:solidFill>
                <a:latin typeface="Arial" panose="020B0604020202020204" pitchFamily="34" charset="0"/>
                <a:ea typeface="Tahoma" panose="020B0604030504040204" pitchFamily="34" charset="0"/>
                <a:cs typeface="Arial" panose="020B0604020202020204" pitchFamily="34" charset="0"/>
              </a:rPr>
              <a:t>VNPT</a:t>
            </a:r>
            <a:r>
              <a:rPr lang="en-US" sz="2000" i="1" dirty="0">
                <a:solidFill>
                  <a:schemeClr val="bg1"/>
                </a:solidFill>
                <a:latin typeface="Arial" panose="020B0604020202020204" pitchFamily="34" charset="0"/>
                <a:ea typeface="Tahoma" panose="020B0604030504040204" pitchFamily="34" charset="0"/>
                <a:cs typeface="Arial" panose="020B0604020202020204" pitchFamily="34" charset="0"/>
              </a:rPr>
              <a:t> ’s Approach</a:t>
            </a:r>
          </a:p>
        </p:txBody>
      </p:sp>
      <p:sp>
        <p:nvSpPr>
          <p:cNvPr id="8" name="AutoShape 6">
            <a:extLst>
              <a:ext uri="{FF2B5EF4-FFF2-40B4-BE49-F238E27FC236}">
                <a16:creationId xmlns:a16="http://schemas.microsoft.com/office/drawing/2014/main" xmlns="" id="{917217C4-690D-4ECE-A983-3D7A8A2D3247}"/>
              </a:ext>
            </a:extLst>
          </p:cNvPr>
          <p:cNvSpPr>
            <a:spLocks noChangeAspect="1" noChangeArrowheads="1" noTextEdit="1"/>
          </p:cNvSpPr>
          <p:nvPr/>
        </p:nvSpPr>
        <p:spPr bwMode="gray">
          <a:xfrm>
            <a:off x="11525546" y="886294"/>
            <a:ext cx="4459784" cy="285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9" name="Picture 8">
            <a:extLst>
              <a:ext uri="{FF2B5EF4-FFF2-40B4-BE49-F238E27FC236}">
                <a16:creationId xmlns:a16="http://schemas.microsoft.com/office/drawing/2014/main" xmlns="" id="{985139B6-D03A-46AB-8B55-1DE5AB9836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9829" y="270800"/>
            <a:ext cx="2697480" cy="1363561"/>
          </a:xfrm>
          <a:prstGeom prst="rect">
            <a:avLst/>
          </a:prstGeom>
        </p:spPr>
      </p:pic>
    </p:spTree>
    <p:extLst>
      <p:ext uri="{BB962C8B-B14F-4D97-AF65-F5344CB8AC3E}">
        <p14:creationId xmlns:p14="http://schemas.microsoft.com/office/powerpoint/2010/main" val="2969195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2FE131-1E46-48F0-82C3-A24667AFF39B}"/>
              </a:ext>
            </a:extLst>
          </p:cNvPr>
          <p:cNvSpPr>
            <a:spLocks noGrp="1"/>
          </p:cNvSpPr>
          <p:nvPr>
            <p:ph type="title"/>
          </p:nvPr>
        </p:nvSpPr>
        <p:spPr/>
        <p:txBody>
          <a:bodyPr/>
          <a:lstStyle/>
          <a:p>
            <a:r>
              <a:rPr lang="vi-VN" dirty="0">
                <a:latin typeface="Tahoma" panose="020B0604030504040204" pitchFamily="34" charset="0"/>
                <a:ea typeface="Tahoma" panose="020B0604030504040204" pitchFamily="34" charset="0"/>
                <a:cs typeface="Tahoma" panose="020B0604030504040204" pitchFamily="34" charset="0"/>
              </a:rPr>
              <a:t>2.</a:t>
            </a:r>
            <a:r>
              <a:rPr lang="en-US" dirty="0">
                <a:latin typeface="Tahoma" panose="020B0604030504040204" pitchFamily="34" charset="0"/>
                <a:ea typeface="Tahoma" panose="020B0604030504040204" pitchFamily="34" charset="0"/>
                <a:cs typeface="Tahoma" panose="020B0604030504040204" pitchFamily="34" charset="0"/>
              </a:rPr>
              <a:t>6</a:t>
            </a:r>
            <a:r>
              <a:rPr lang="vi-VN" dirty="0">
                <a:latin typeface="Tahoma" panose="020B0604030504040204" pitchFamily="34" charset="0"/>
                <a:ea typeface="Tahoma" panose="020B0604030504040204" pitchFamily="34" charset="0"/>
                <a:cs typeface="Tahoma" panose="020B0604030504040204" pitchFamily="34" charset="0"/>
              </a:rPr>
              <a:t>. Trách nhiệm xây dựng NSDI</a:t>
            </a:r>
            <a:endParaRPr lang="vi-VN" dirty="0">
              <a:solidFill>
                <a:srgbClr val="FF0000"/>
              </a:solidFill>
            </a:endParaRPr>
          </a:p>
        </p:txBody>
      </p:sp>
      <p:sp>
        <p:nvSpPr>
          <p:cNvPr id="3" name="Content Placeholder 2">
            <a:extLst>
              <a:ext uri="{FF2B5EF4-FFF2-40B4-BE49-F238E27FC236}">
                <a16:creationId xmlns:a16="http://schemas.microsoft.com/office/drawing/2014/main" xmlns="" id="{9075E0E0-B2CA-47BE-B503-91CE06DBB31D}"/>
              </a:ext>
            </a:extLst>
          </p:cNvPr>
          <p:cNvSpPr>
            <a:spLocks noGrp="1"/>
          </p:cNvSpPr>
          <p:nvPr>
            <p:ph idx="1"/>
          </p:nvPr>
        </p:nvSpPr>
        <p:spPr/>
        <p:txBody>
          <a:bodyPr>
            <a:normAutofit/>
          </a:bodyPr>
          <a:lstStyle/>
          <a:p>
            <a:pPr marL="342900" indent="-342900">
              <a:spcBef>
                <a:spcPts val="600"/>
              </a:spcBef>
              <a:spcAft>
                <a:spcPts val="600"/>
              </a:spcAft>
              <a:buFont typeface="Wingdings" panose="05000000000000000000" pitchFamily="2" charset="2"/>
              <a:buChar char="§"/>
              <a:defRPr/>
            </a:pPr>
            <a:r>
              <a:rPr lang="en-US" sz="2200" dirty="0" err="1">
                <a:solidFill>
                  <a:srgbClr val="FF0000"/>
                </a:solidFill>
                <a:latin typeface="Roboto Condensed"/>
              </a:rPr>
              <a:t>Mỗi</a:t>
            </a:r>
            <a:r>
              <a:rPr lang="en-US" sz="2200" dirty="0">
                <a:solidFill>
                  <a:srgbClr val="FF0000"/>
                </a:solidFill>
                <a:latin typeface="Roboto Condensed"/>
              </a:rPr>
              <a:t> </a:t>
            </a:r>
            <a:r>
              <a:rPr lang="en-US" sz="2200" dirty="0" err="1">
                <a:solidFill>
                  <a:srgbClr val="FF0000"/>
                </a:solidFill>
                <a:latin typeface="Roboto Condensed"/>
              </a:rPr>
              <a:t>loại</a:t>
            </a:r>
            <a:r>
              <a:rPr lang="en-US" sz="2200" dirty="0">
                <a:solidFill>
                  <a:srgbClr val="FF0000"/>
                </a:solidFill>
                <a:latin typeface="Roboto Condensed"/>
              </a:rPr>
              <a:t> </a:t>
            </a:r>
            <a:r>
              <a:rPr lang="en-US" sz="2200" dirty="0" err="1">
                <a:solidFill>
                  <a:srgbClr val="FF0000"/>
                </a:solidFill>
                <a:latin typeface="Roboto Condensed"/>
              </a:rPr>
              <a:t>dữ</a:t>
            </a:r>
            <a:r>
              <a:rPr lang="en-US" sz="2200" dirty="0">
                <a:solidFill>
                  <a:srgbClr val="FF0000"/>
                </a:solidFill>
                <a:latin typeface="Roboto Condensed"/>
              </a:rPr>
              <a:t> </a:t>
            </a:r>
            <a:r>
              <a:rPr lang="en-US" sz="2200" dirty="0" err="1">
                <a:solidFill>
                  <a:srgbClr val="FF0000"/>
                </a:solidFill>
                <a:latin typeface="Roboto Condensed"/>
              </a:rPr>
              <a:t>liệu</a:t>
            </a:r>
            <a:r>
              <a:rPr lang="en-US" sz="2200" dirty="0">
                <a:solidFill>
                  <a:srgbClr val="FF0000"/>
                </a:solidFill>
                <a:latin typeface="Roboto Condensed"/>
              </a:rPr>
              <a:t> </a:t>
            </a:r>
            <a:r>
              <a:rPr lang="en-US" sz="2200" dirty="0" err="1">
                <a:solidFill>
                  <a:srgbClr val="FF0000"/>
                </a:solidFill>
                <a:latin typeface="Roboto Condensed"/>
              </a:rPr>
              <a:t>không</a:t>
            </a:r>
            <a:r>
              <a:rPr lang="en-US" sz="2200" dirty="0">
                <a:solidFill>
                  <a:srgbClr val="FF0000"/>
                </a:solidFill>
                <a:latin typeface="Roboto Condensed"/>
              </a:rPr>
              <a:t> </a:t>
            </a:r>
            <a:r>
              <a:rPr lang="en-US" sz="2200" dirty="0" err="1">
                <a:solidFill>
                  <a:srgbClr val="FF0000"/>
                </a:solidFill>
                <a:latin typeface="Roboto Condensed"/>
              </a:rPr>
              <a:t>gian</a:t>
            </a:r>
            <a:r>
              <a:rPr lang="en-US" sz="2200" dirty="0">
                <a:solidFill>
                  <a:srgbClr val="FF0000"/>
                </a:solidFill>
                <a:latin typeface="Roboto Condensed"/>
              </a:rPr>
              <a:t> </a:t>
            </a:r>
            <a:r>
              <a:rPr lang="en-US" sz="2200" dirty="0" err="1">
                <a:solidFill>
                  <a:srgbClr val="FF0000"/>
                </a:solidFill>
                <a:latin typeface="Roboto Condensed"/>
              </a:rPr>
              <a:t>địa</a:t>
            </a:r>
            <a:r>
              <a:rPr lang="en-US" sz="2200" dirty="0">
                <a:solidFill>
                  <a:srgbClr val="FF0000"/>
                </a:solidFill>
                <a:latin typeface="Roboto Condensed"/>
              </a:rPr>
              <a:t> </a:t>
            </a:r>
            <a:r>
              <a:rPr lang="en-US" sz="2200" dirty="0" err="1">
                <a:solidFill>
                  <a:srgbClr val="FF0000"/>
                </a:solidFill>
                <a:latin typeface="Roboto Condensed"/>
              </a:rPr>
              <a:t>lý</a:t>
            </a:r>
            <a:r>
              <a:rPr lang="en-US" sz="2200" dirty="0">
                <a:solidFill>
                  <a:srgbClr val="FF0000"/>
                </a:solidFill>
                <a:latin typeface="Roboto Condensed"/>
              </a:rPr>
              <a:t> </a:t>
            </a:r>
            <a:r>
              <a:rPr lang="en-US" sz="2200" dirty="0" err="1">
                <a:solidFill>
                  <a:srgbClr val="FF0000"/>
                </a:solidFill>
                <a:latin typeface="Roboto Condensed"/>
              </a:rPr>
              <a:t>quốc</a:t>
            </a:r>
            <a:r>
              <a:rPr lang="en-US" sz="2200" dirty="0">
                <a:solidFill>
                  <a:srgbClr val="FF0000"/>
                </a:solidFill>
                <a:latin typeface="Roboto Condensed"/>
              </a:rPr>
              <a:t> </a:t>
            </a:r>
            <a:r>
              <a:rPr lang="en-US" sz="2200" dirty="0" err="1">
                <a:solidFill>
                  <a:srgbClr val="FF0000"/>
                </a:solidFill>
                <a:latin typeface="Roboto Condensed"/>
              </a:rPr>
              <a:t>gia</a:t>
            </a:r>
            <a:r>
              <a:rPr lang="en-US" sz="2200" dirty="0">
                <a:solidFill>
                  <a:srgbClr val="FF0000"/>
                </a:solidFill>
                <a:latin typeface="Roboto Condensed"/>
              </a:rPr>
              <a:t> (NSD) </a:t>
            </a:r>
            <a:r>
              <a:rPr lang="en-US" sz="2200" dirty="0" err="1">
                <a:latin typeface="Roboto Condensed"/>
              </a:rPr>
              <a:t>chỉ</a:t>
            </a:r>
            <a:r>
              <a:rPr lang="en-US" sz="2200" dirty="0">
                <a:latin typeface="Roboto Condensed"/>
              </a:rPr>
              <a:t> do </a:t>
            </a:r>
            <a:r>
              <a:rPr lang="en-US" sz="2200" dirty="0" err="1">
                <a:latin typeface="Roboto Condensed"/>
              </a:rPr>
              <a:t>một</a:t>
            </a:r>
            <a:r>
              <a:rPr lang="en-US" sz="2200" dirty="0">
                <a:latin typeface="Roboto Condensed"/>
              </a:rPr>
              <a:t> </a:t>
            </a:r>
            <a:r>
              <a:rPr lang="en-US" sz="2200" dirty="0" err="1">
                <a:latin typeface="Roboto Condensed"/>
              </a:rPr>
              <a:t>cơ</a:t>
            </a:r>
            <a:r>
              <a:rPr lang="en-US" sz="2200" dirty="0">
                <a:latin typeface="Roboto Condensed"/>
              </a:rPr>
              <a:t> </a:t>
            </a:r>
            <a:r>
              <a:rPr lang="en-US" sz="2200" dirty="0" err="1">
                <a:latin typeface="Roboto Condensed"/>
              </a:rPr>
              <a:t>quan</a:t>
            </a:r>
            <a:r>
              <a:rPr lang="en-US" sz="2200" dirty="0">
                <a:latin typeface="Roboto Condensed"/>
              </a:rPr>
              <a:t> </a:t>
            </a:r>
            <a:r>
              <a:rPr lang="en-US" sz="2200" dirty="0" err="1">
                <a:latin typeface="Roboto Condensed"/>
              </a:rPr>
              <a:t>tổ</a:t>
            </a:r>
            <a:r>
              <a:rPr lang="en-US" sz="2200" dirty="0">
                <a:latin typeface="Roboto Condensed"/>
              </a:rPr>
              <a:t> </a:t>
            </a:r>
            <a:r>
              <a:rPr lang="en-US" sz="2200" dirty="0" err="1">
                <a:latin typeface="Roboto Condensed"/>
              </a:rPr>
              <a:t>chức</a:t>
            </a:r>
            <a:r>
              <a:rPr lang="en-US" sz="2200" dirty="0">
                <a:latin typeface="Roboto Condensed"/>
              </a:rPr>
              <a:t> </a:t>
            </a:r>
            <a:r>
              <a:rPr lang="en-US" sz="2200" dirty="0" err="1">
                <a:latin typeface="Roboto Condensed"/>
              </a:rPr>
              <a:t>triển</a:t>
            </a:r>
            <a:r>
              <a:rPr lang="en-US" sz="2200" dirty="0">
                <a:latin typeface="Roboto Condensed"/>
              </a:rPr>
              <a:t> </a:t>
            </a:r>
            <a:r>
              <a:rPr lang="en-US" sz="2200" dirty="0" err="1">
                <a:latin typeface="Roboto Condensed"/>
              </a:rPr>
              <a:t>khai</a:t>
            </a:r>
            <a:r>
              <a:rPr lang="en-US" sz="2200" dirty="0">
                <a:latin typeface="Roboto Condensed"/>
              </a:rPr>
              <a:t> </a:t>
            </a:r>
            <a:r>
              <a:rPr lang="en-US" sz="2200" dirty="0" err="1">
                <a:latin typeface="Roboto Condensed"/>
              </a:rPr>
              <a:t>thu</a:t>
            </a:r>
            <a:r>
              <a:rPr lang="en-US" sz="2200" dirty="0">
                <a:latin typeface="Roboto Condensed"/>
              </a:rPr>
              <a:t> </a:t>
            </a:r>
            <a:r>
              <a:rPr lang="en-US" sz="2200" dirty="0" err="1">
                <a:latin typeface="Roboto Condensed"/>
              </a:rPr>
              <a:t>nhận</a:t>
            </a:r>
            <a:r>
              <a:rPr lang="en-US" sz="2200" dirty="0">
                <a:latin typeface="Roboto Condensed"/>
              </a:rPr>
              <a:t>, </a:t>
            </a:r>
            <a:r>
              <a:rPr lang="en-US" sz="2200" dirty="0" err="1">
                <a:latin typeface="Roboto Condensed"/>
              </a:rPr>
              <a:t>cập</a:t>
            </a:r>
            <a:r>
              <a:rPr lang="en-US" sz="2200" dirty="0">
                <a:latin typeface="Roboto Condensed"/>
              </a:rPr>
              <a:t> </a:t>
            </a:r>
            <a:r>
              <a:rPr lang="en-US" sz="2200" dirty="0" err="1">
                <a:latin typeface="Roboto Condensed"/>
              </a:rPr>
              <a:t>nhật</a:t>
            </a:r>
            <a:r>
              <a:rPr lang="en-US" sz="2200" dirty="0">
                <a:latin typeface="Roboto Condensed"/>
              </a:rPr>
              <a:t> </a:t>
            </a:r>
            <a:r>
              <a:rPr lang="en-US" sz="2200" dirty="0" err="1">
                <a:latin typeface="Roboto Condensed"/>
              </a:rPr>
              <a:t>và</a:t>
            </a:r>
            <a:r>
              <a:rPr lang="en-US" sz="2200" dirty="0">
                <a:latin typeface="Roboto Condensed"/>
              </a:rPr>
              <a:t> </a:t>
            </a:r>
            <a:r>
              <a:rPr lang="en-US" sz="2200" dirty="0" err="1">
                <a:latin typeface="Roboto Condensed"/>
              </a:rPr>
              <a:t>được</a:t>
            </a:r>
            <a:r>
              <a:rPr lang="en-US" sz="2200" dirty="0">
                <a:latin typeface="Roboto Condensed"/>
              </a:rPr>
              <a:t> </a:t>
            </a:r>
            <a:r>
              <a:rPr lang="en-US" sz="2200" dirty="0" err="1">
                <a:latin typeface="Roboto Condensed"/>
              </a:rPr>
              <a:t>lưu</a:t>
            </a:r>
            <a:r>
              <a:rPr lang="en-US" sz="2200" dirty="0">
                <a:latin typeface="Roboto Condensed"/>
              </a:rPr>
              <a:t> </a:t>
            </a:r>
            <a:r>
              <a:rPr lang="en-US" sz="2200" dirty="0" err="1">
                <a:latin typeface="Roboto Condensed"/>
              </a:rPr>
              <a:t>giữ</a:t>
            </a:r>
            <a:r>
              <a:rPr lang="en-US" sz="2200" dirty="0">
                <a:latin typeface="Roboto Condensed"/>
              </a:rPr>
              <a:t> </a:t>
            </a:r>
            <a:r>
              <a:rPr lang="en-US" sz="2200" dirty="0" err="1">
                <a:latin typeface="Roboto Condensed"/>
              </a:rPr>
              <a:t>theo</a:t>
            </a:r>
            <a:r>
              <a:rPr lang="en-US" sz="2200" dirty="0">
                <a:latin typeface="Roboto Condensed"/>
              </a:rPr>
              <a:t> </a:t>
            </a:r>
            <a:r>
              <a:rPr lang="en-US" sz="2200" dirty="0" err="1">
                <a:latin typeface="Roboto Condensed"/>
              </a:rPr>
              <a:t>phân</a:t>
            </a:r>
            <a:r>
              <a:rPr lang="en-US" sz="2200" dirty="0">
                <a:latin typeface="Roboto Condensed"/>
              </a:rPr>
              <a:t> </a:t>
            </a:r>
            <a:r>
              <a:rPr lang="en-US" sz="2200" dirty="0" err="1">
                <a:latin typeface="Roboto Condensed"/>
              </a:rPr>
              <a:t>cấp</a:t>
            </a:r>
            <a:r>
              <a:rPr lang="en-US" sz="2200" dirty="0">
                <a:latin typeface="Roboto Condensed"/>
              </a:rPr>
              <a:t> </a:t>
            </a:r>
            <a:r>
              <a:rPr lang="en-US" sz="2200" dirty="0" err="1">
                <a:latin typeface="Roboto Condensed"/>
              </a:rPr>
              <a:t>quản</a:t>
            </a:r>
            <a:r>
              <a:rPr lang="en-US" sz="2200" dirty="0">
                <a:latin typeface="Roboto Condensed"/>
              </a:rPr>
              <a:t> </a:t>
            </a:r>
            <a:r>
              <a:rPr lang="en-US" sz="2200" dirty="0" err="1">
                <a:latin typeface="Roboto Condensed"/>
              </a:rPr>
              <a:t>lý</a:t>
            </a:r>
            <a:r>
              <a:rPr lang="en-US" sz="2200" dirty="0">
                <a:latin typeface="Roboto Condensed"/>
              </a:rPr>
              <a:t>:</a:t>
            </a:r>
          </a:p>
          <a:p>
            <a:pPr marL="800100" lvl="1" indent="-342900">
              <a:spcBef>
                <a:spcPts val="600"/>
              </a:spcBef>
              <a:spcAft>
                <a:spcPts val="600"/>
              </a:spcAft>
              <a:buFont typeface="Wingdings" panose="05000000000000000000" pitchFamily="2" charset="2"/>
              <a:buChar char="§"/>
              <a:defRPr/>
            </a:pPr>
            <a:r>
              <a:rPr lang="en-US" sz="1800" dirty="0">
                <a:solidFill>
                  <a:srgbClr val="FF0000"/>
                </a:solidFill>
                <a:latin typeface="Roboto Condensed"/>
              </a:rPr>
              <a:t>Tài </a:t>
            </a:r>
            <a:r>
              <a:rPr lang="en-US" sz="1800" dirty="0" err="1">
                <a:solidFill>
                  <a:srgbClr val="FF0000"/>
                </a:solidFill>
                <a:latin typeface="Roboto Condensed"/>
              </a:rPr>
              <a:t>nguyên</a:t>
            </a:r>
            <a:r>
              <a:rPr lang="en-US" sz="1800" dirty="0">
                <a:solidFill>
                  <a:srgbClr val="FF0000"/>
                </a:solidFill>
                <a:latin typeface="Roboto Condensed"/>
              </a:rPr>
              <a:t> </a:t>
            </a:r>
            <a:r>
              <a:rPr lang="en-US" sz="1800" dirty="0" err="1">
                <a:solidFill>
                  <a:srgbClr val="FF0000"/>
                </a:solidFill>
                <a:latin typeface="Roboto Condensed"/>
              </a:rPr>
              <a:t>môi</a:t>
            </a:r>
            <a:r>
              <a:rPr lang="en-US" sz="1800" dirty="0">
                <a:solidFill>
                  <a:srgbClr val="FF0000"/>
                </a:solidFill>
                <a:latin typeface="Roboto Condensed"/>
              </a:rPr>
              <a:t> </a:t>
            </a:r>
            <a:r>
              <a:rPr lang="en-US" sz="1800" dirty="0" err="1">
                <a:solidFill>
                  <a:srgbClr val="FF0000"/>
                </a:solidFill>
                <a:latin typeface="Roboto Condensed"/>
              </a:rPr>
              <a:t>trường</a:t>
            </a:r>
            <a:endParaRPr lang="en-US" sz="1800" dirty="0">
              <a:solidFill>
                <a:srgbClr val="FF0000"/>
              </a:solidFill>
              <a:latin typeface="Roboto Condensed"/>
            </a:endParaRPr>
          </a:p>
          <a:p>
            <a:pPr marL="800100" lvl="1" indent="-342900">
              <a:spcBef>
                <a:spcPts val="600"/>
              </a:spcBef>
              <a:spcAft>
                <a:spcPts val="600"/>
              </a:spcAft>
              <a:buFont typeface="Wingdings" panose="05000000000000000000" pitchFamily="2" charset="2"/>
              <a:buChar char="§"/>
              <a:defRPr/>
            </a:pPr>
            <a:r>
              <a:rPr lang="en-US" sz="1800" dirty="0">
                <a:solidFill>
                  <a:srgbClr val="FF0000"/>
                </a:solidFill>
                <a:latin typeface="Roboto Condensed"/>
              </a:rPr>
              <a:t>Nông </a:t>
            </a:r>
            <a:r>
              <a:rPr lang="en-US" sz="1800" dirty="0" err="1">
                <a:solidFill>
                  <a:srgbClr val="FF0000"/>
                </a:solidFill>
                <a:latin typeface="Roboto Condensed"/>
              </a:rPr>
              <a:t>nghiệp</a:t>
            </a:r>
            <a:endParaRPr lang="en-US" sz="1800" dirty="0">
              <a:solidFill>
                <a:srgbClr val="FF0000"/>
              </a:solidFill>
              <a:latin typeface="Roboto Condensed"/>
            </a:endParaRPr>
          </a:p>
          <a:p>
            <a:pPr marL="800100" lvl="1" indent="-342900">
              <a:spcBef>
                <a:spcPts val="600"/>
              </a:spcBef>
              <a:spcAft>
                <a:spcPts val="600"/>
              </a:spcAft>
              <a:buFont typeface="Wingdings" panose="05000000000000000000" pitchFamily="2" charset="2"/>
              <a:buChar char="§"/>
              <a:defRPr/>
            </a:pPr>
            <a:r>
              <a:rPr lang="en-US" sz="1800" dirty="0">
                <a:latin typeface="Roboto Condensed"/>
              </a:rPr>
              <a:t>Quốc </a:t>
            </a:r>
            <a:r>
              <a:rPr lang="en-US" sz="1800" dirty="0" err="1">
                <a:latin typeface="Roboto Condensed"/>
              </a:rPr>
              <a:t>phòng</a:t>
            </a:r>
            <a:endParaRPr lang="en-US" sz="1800" dirty="0">
              <a:latin typeface="Roboto Condensed"/>
            </a:endParaRPr>
          </a:p>
          <a:p>
            <a:pPr marL="800100" lvl="1" indent="-342900">
              <a:spcBef>
                <a:spcPts val="600"/>
              </a:spcBef>
              <a:spcAft>
                <a:spcPts val="600"/>
              </a:spcAft>
              <a:buFont typeface="Wingdings" panose="05000000000000000000" pitchFamily="2" charset="2"/>
              <a:buChar char="§"/>
              <a:defRPr/>
            </a:pPr>
            <a:r>
              <a:rPr lang="en-US" sz="1800" dirty="0" err="1">
                <a:latin typeface="Roboto Condensed"/>
              </a:rPr>
              <a:t>Xây</a:t>
            </a:r>
            <a:r>
              <a:rPr lang="en-US" sz="1800" dirty="0">
                <a:latin typeface="Roboto Condensed"/>
              </a:rPr>
              <a:t> </a:t>
            </a:r>
            <a:r>
              <a:rPr lang="en-US" sz="1800" dirty="0" err="1">
                <a:latin typeface="Roboto Condensed"/>
              </a:rPr>
              <a:t>dựng</a:t>
            </a:r>
            <a:endParaRPr lang="en-US" sz="1800" dirty="0">
              <a:latin typeface="Roboto Condensed"/>
            </a:endParaRPr>
          </a:p>
          <a:p>
            <a:pPr marL="800100" lvl="1" indent="-342900">
              <a:spcBef>
                <a:spcPts val="600"/>
              </a:spcBef>
              <a:spcAft>
                <a:spcPts val="600"/>
              </a:spcAft>
              <a:buFont typeface="Wingdings" panose="05000000000000000000" pitchFamily="2" charset="2"/>
              <a:buChar char="§"/>
              <a:defRPr/>
            </a:pPr>
            <a:r>
              <a:rPr lang="en-US" sz="1800" dirty="0" err="1">
                <a:latin typeface="Roboto Condensed"/>
              </a:rPr>
              <a:t>Giao</a:t>
            </a:r>
            <a:r>
              <a:rPr lang="en-US" sz="1800" dirty="0">
                <a:latin typeface="Roboto Condensed"/>
              </a:rPr>
              <a:t> </a:t>
            </a:r>
            <a:r>
              <a:rPr lang="en-US" sz="1800" dirty="0" err="1">
                <a:latin typeface="Roboto Condensed"/>
              </a:rPr>
              <a:t>thông</a:t>
            </a:r>
            <a:endParaRPr lang="en-US" sz="1800" dirty="0">
              <a:latin typeface="Roboto Condensed"/>
            </a:endParaRPr>
          </a:p>
          <a:p>
            <a:pPr marL="800100" lvl="1" indent="-342900">
              <a:spcBef>
                <a:spcPts val="600"/>
              </a:spcBef>
              <a:spcAft>
                <a:spcPts val="600"/>
              </a:spcAft>
              <a:buFont typeface="Wingdings" panose="05000000000000000000" pitchFamily="2" charset="2"/>
              <a:buChar char="§"/>
              <a:defRPr/>
            </a:pPr>
            <a:r>
              <a:rPr lang="en-US" sz="1800" dirty="0">
                <a:latin typeface="Roboto Condensed"/>
              </a:rPr>
              <a:t>…</a:t>
            </a:r>
          </a:p>
          <a:p>
            <a:pPr marL="0" indent="0">
              <a:spcBef>
                <a:spcPts val="600"/>
              </a:spcBef>
              <a:spcAft>
                <a:spcPts val="600"/>
              </a:spcAft>
              <a:buNone/>
              <a:defRPr/>
            </a:pPr>
            <a:endParaRPr lang="en-US" sz="2200" dirty="0">
              <a:latin typeface="Roboto Condensed"/>
            </a:endParaRPr>
          </a:p>
        </p:txBody>
      </p:sp>
    </p:spTree>
    <p:extLst>
      <p:ext uri="{BB962C8B-B14F-4D97-AF65-F5344CB8AC3E}">
        <p14:creationId xmlns:p14="http://schemas.microsoft.com/office/powerpoint/2010/main" val="2712526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2FE131-1E46-48F0-82C3-A24667AFF39B}"/>
              </a:ext>
            </a:extLst>
          </p:cNvPr>
          <p:cNvSpPr>
            <a:spLocks noGrp="1"/>
          </p:cNvSpPr>
          <p:nvPr>
            <p:ph type="title"/>
          </p:nvPr>
        </p:nvSpPr>
        <p:spPr/>
        <p:txBody>
          <a:bodyPr/>
          <a:lstStyle/>
          <a:p>
            <a:r>
              <a:rPr lang="vi-VN" dirty="0">
                <a:latin typeface="Tahoma" panose="020B0604030504040204" pitchFamily="34" charset="0"/>
                <a:ea typeface="Tahoma" panose="020B0604030504040204" pitchFamily="34" charset="0"/>
                <a:cs typeface="Tahoma" panose="020B0604030504040204" pitchFamily="34" charset="0"/>
              </a:rPr>
              <a:t>2.</a:t>
            </a:r>
            <a:r>
              <a:rPr lang="en-US" dirty="0">
                <a:latin typeface="Tahoma" panose="020B0604030504040204" pitchFamily="34" charset="0"/>
                <a:ea typeface="Tahoma" panose="020B0604030504040204" pitchFamily="34" charset="0"/>
                <a:cs typeface="Tahoma" panose="020B0604030504040204" pitchFamily="34" charset="0"/>
              </a:rPr>
              <a:t>7</a:t>
            </a:r>
            <a:r>
              <a:rPr lang="vi-VN" dirty="0">
                <a:latin typeface="Tahoma" panose="020B0604030504040204" pitchFamily="34" charset="0"/>
                <a:ea typeface="Tahoma" panose="020B0604030504040204" pitchFamily="34" charset="0"/>
                <a:cs typeface="Tahoma" panose="020B0604030504040204" pitchFamily="34" charset="0"/>
              </a:rPr>
              <a:t>. Sử dụng dữ liệu không gian địa lý</a:t>
            </a:r>
            <a:endParaRPr lang="vi-VN" dirty="0">
              <a:solidFill>
                <a:srgbClr val="FF0000"/>
              </a:solidFill>
            </a:endParaRPr>
          </a:p>
        </p:txBody>
      </p:sp>
      <p:sp>
        <p:nvSpPr>
          <p:cNvPr id="3" name="Content Placeholder 2">
            <a:extLst>
              <a:ext uri="{FF2B5EF4-FFF2-40B4-BE49-F238E27FC236}">
                <a16:creationId xmlns:a16="http://schemas.microsoft.com/office/drawing/2014/main" xmlns="" id="{9075E0E0-B2CA-47BE-B503-91CE06DBB31D}"/>
              </a:ext>
            </a:extLst>
          </p:cNvPr>
          <p:cNvSpPr>
            <a:spLocks noGrp="1"/>
          </p:cNvSpPr>
          <p:nvPr>
            <p:ph idx="1"/>
          </p:nvPr>
        </p:nvSpPr>
        <p:spPr/>
        <p:txBody>
          <a:bodyPr>
            <a:normAutofit/>
          </a:bodyPr>
          <a:lstStyle/>
          <a:p>
            <a:pPr>
              <a:spcBef>
                <a:spcPts val="600"/>
              </a:spcBef>
              <a:spcAft>
                <a:spcPts val="600"/>
              </a:spcAft>
              <a:buFont typeface="Wingdings" panose="05000000000000000000" pitchFamily="2" charset="2"/>
              <a:buChar char="§"/>
            </a:pPr>
            <a:r>
              <a:rPr lang="nb-NO" altLang="en-US" sz="2400" dirty="0">
                <a:solidFill>
                  <a:srgbClr val="FF0000"/>
                </a:solidFill>
                <a:latin typeface="Roboto" panose="02000000000000000000" pitchFamily="2" charset="0"/>
                <a:ea typeface="Roboto" panose="02000000000000000000" pitchFamily="2" charset="0"/>
              </a:rPr>
              <a:t>Cơ quan, tổ chức, cá nhân sử dụng </a:t>
            </a:r>
            <a:r>
              <a:rPr lang="en-US" altLang="en-US" sz="2400" dirty="0">
                <a:solidFill>
                  <a:srgbClr val="FF0000"/>
                </a:solidFill>
                <a:latin typeface="Roboto" panose="02000000000000000000" pitchFamily="2" charset="0"/>
                <a:ea typeface="Roboto" panose="02000000000000000000" pitchFamily="2" charset="0"/>
              </a:rPr>
              <a:t>NSD </a:t>
            </a:r>
            <a:r>
              <a:rPr lang="nb-NO" altLang="en-US" sz="2400" dirty="0">
                <a:latin typeface="Roboto" panose="02000000000000000000" pitchFamily="2" charset="0"/>
                <a:ea typeface="Roboto" panose="02000000000000000000" pitchFamily="2" charset="0"/>
              </a:rPr>
              <a:t>khi sử dụng ngân sách nhà nước để </a:t>
            </a:r>
            <a:r>
              <a:rPr lang="vi-VN" altLang="en-US" sz="2400" dirty="0">
                <a:latin typeface="Roboto" panose="02000000000000000000" pitchFamily="2" charset="0"/>
                <a:ea typeface="Roboto" panose="02000000000000000000" pitchFamily="2" charset="0"/>
              </a:rPr>
              <a:t>hoạch định chính sách, xây dựng chiến lược, quy hoạch, kế hoạch</a:t>
            </a:r>
            <a:r>
              <a:rPr lang="nb-NO" altLang="en-US" sz="2400" dirty="0">
                <a:latin typeface="Roboto" panose="02000000000000000000" pitchFamily="2" charset="0"/>
                <a:ea typeface="Roboto" panose="02000000000000000000" pitchFamily="2" charset="0"/>
              </a:rPr>
              <a:t>, </a:t>
            </a:r>
            <a:r>
              <a:rPr lang="vi-VN" altLang="en-US" sz="2400" dirty="0">
                <a:latin typeface="Roboto" panose="02000000000000000000" pitchFamily="2" charset="0"/>
                <a:ea typeface="Roboto" panose="02000000000000000000" pitchFamily="2" charset="0"/>
              </a:rPr>
              <a:t>chương trình</a:t>
            </a:r>
            <a:r>
              <a:rPr lang="nb-NO" altLang="en-US" sz="2400" dirty="0">
                <a:latin typeface="Roboto" panose="02000000000000000000" pitchFamily="2" charset="0"/>
                <a:ea typeface="Roboto" panose="02000000000000000000" pitchFamily="2" charset="0"/>
              </a:rPr>
              <a:t>,</a:t>
            </a:r>
            <a:r>
              <a:rPr lang="vi-VN" altLang="en-US" sz="2400" dirty="0">
                <a:latin typeface="Roboto" panose="02000000000000000000" pitchFamily="2" charset="0"/>
                <a:ea typeface="Roboto" panose="02000000000000000000" pitchFamily="2" charset="0"/>
              </a:rPr>
              <a:t> dự án phát triển </a:t>
            </a:r>
            <a:r>
              <a:rPr lang="en-US" altLang="en-US" sz="2400" dirty="0">
                <a:latin typeface="Roboto" panose="02000000000000000000" pitchFamily="2" charset="0"/>
                <a:ea typeface="Roboto" panose="02000000000000000000" pitchFamily="2" charset="0"/>
              </a:rPr>
              <a:t>KTXH</a:t>
            </a:r>
            <a:r>
              <a:rPr lang="vi-VN" altLang="en-US" sz="2400" dirty="0">
                <a:latin typeface="Roboto" panose="02000000000000000000" pitchFamily="2" charset="0"/>
                <a:ea typeface="Roboto" panose="02000000000000000000" pitchFamily="2" charset="0"/>
              </a:rPr>
              <a:t>, quốc phòng, an ninh</a:t>
            </a:r>
            <a:r>
              <a:rPr lang="nb-NO" altLang="en-US" sz="2400" dirty="0">
                <a:latin typeface="Roboto" panose="02000000000000000000" pitchFamily="2" charset="0"/>
                <a:ea typeface="Roboto" panose="02000000000000000000" pitchFamily="2" charset="0"/>
              </a:rPr>
              <a:t> và các hoạt động khác phục vụ quản lý của Nhà nước</a:t>
            </a:r>
          </a:p>
          <a:p>
            <a:pPr>
              <a:spcBef>
                <a:spcPts val="600"/>
              </a:spcBef>
              <a:spcAft>
                <a:spcPts val="600"/>
              </a:spcAft>
              <a:buFont typeface="Wingdings" panose="05000000000000000000" pitchFamily="2" charset="2"/>
              <a:buChar char="§"/>
            </a:pPr>
            <a:r>
              <a:rPr lang="nb-NO" altLang="en-US" sz="2400" dirty="0">
                <a:latin typeface="Roboto" panose="02000000000000000000" pitchFamily="2" charset="0"/>
                <a:ea typeface="Roboto" panose="02000000000000000000" pitchFamily="2" charset="0"/>
              </a:rPr>
              <a:t>Khuyến khích tổ chức, cá nhân sử dụng NSD</a:t>
            </a:r>
          </a:p>
          <a:p>
            <a:pPr>
              <a:spcBef>
                <a:spcPts val="600"/>
              </a:spcBef>
              <a:spcAft>
                <a:spcPts val="600"/>
              </a:spcAft>
              <a:buFont typeface="Wingdings" panose="05000000000000000000" pitchFamily="2" charset="2"/>
              <a:buChar char="§"/>
            </a:pPr>
            <a:r>
              <a:rPr lang="vi-VN" altLang="en-US" sz="2400" dirty="0">
                <a:solidFill>
                  <a:srgbClr val="FF0000"/>
                </a:solidFill>
                <a:latin typeface="Roboto" panose="02000000000000000000" pitchFamily="2" charset="0"/>
                <a:ea typeface="Roboto" panose="02000000000000000000" pitchFamily="2" charset="0"/>
              </a:rPr>
              <a:t>Dịch vụ về </a:t>
            </a:r>
            <a:r>
              <a:rPr lang="en-US" altLang="en-US" sz="2400" dirty="0">
                <a:solidFill>
                  <a:srgbClr val="FF0000"/>
                </a:solidFill>
                <a:latin typeface="Roboto" panose="02000000000000000000" pitchFamily="2" charset="0"/>
                <a:ea typeface="Roboto" panose="02000000000000000000" pitchFamily="2" charset="0"/>
              </a:rPr>
              <a:t>NSD </a:t>
            </a:r>
            <a:r>
              <a:rPr lang="vi-VN" altLang="en-US" sz="2400" dirty="0">
                <a:latin typeface="Roboto" panose="02000000000000000000" pitchFamily="2" charset="0"/>
                <a:ea typeface="Roboto" panose="02000000000000000000" pitchFamily="2" charset="0"/>
              </a:rPr>
              <a:t>bao gồ</a:t>
            </a:r>
            <a:r>
              <a:rPr lang="en-US" altLang="en-US" sz="2400" dirty="0">
                <a:latin typeface="Roboto" panose="02000000000000000000" pitchFamily="2" charset="0"/>
                <a:ea typeface="Roboto" panose="02000000000000000000" pitchFamily="2" charset="0"/>
              </a:rPr>
              <a:t>m </a:t>
            </a:r>
            <a:r>
              <a:rPr lang="nb-NO" altLang="en-US" sz="2400" dirty="0">
                <a:latin typeface="Roboto" panose="02000000000000000000" pitchFamily="2" charset="0"/>
                <a:ea typeface="Roboto" panose="02000000000000000000" pitchFamily="2" charset="0"/>
              </a:rPr>
              <a:t>c</a:t>
            </a:r>
            <a:r>
              <a:rPr lang="vi-VN" altLang="en-US" sz="2400" dirty="0">
                <a:latin typeface="Roboto" panose="02000000000000000000" pitchFamily="2" charset="0"/>
                <a:ea typeface="Roboto" panose="02000000000000000000" pitchFamily="2" charset="0"/>
              </a:rPr>
              <a:t>hia sẻ,</a:t>
            </a:r>
            <a:r>
              <a:rPr lang="nb-NO" altLang="en-US" sz="2400" dirty="0">
                <a:latin typeface="Roboto" panose="02000000000000000000" pitchFamily="2" charset="0"/>
                <a:ea typeface="Roboto" panose="02000000000000000000" pitchFamily="2" charset="0"/>
              </a:rPr>
              <a:t> c</a:t>
            </a:r>
            <a:r>
              <a:rPr lang="vi-VN" altLang="en-US" sz="2400" dirty="0">
                <a:latin typeface="Roboto" panose="02000000000000000000" pitchFamily="2" charset="0"/>
                <a:ea typeface="Roboto" panose="02000000000000000000" pitchFamily="2" charset="0"/>
              </a:rPr>
              <a:t>huyển đổi, phân tích, tích hợp, tra cứu và </a:t>
            </a:r>
            <a:r>
              <a:rPr lang="nb-NO" altLang="en-US" sz="2400" dirty="0">
                <a:latin typeface="Roboto" panose="02000000000000000000" pitchFamily="2" charset="0"/>
                <a:ea typeface="Roboto" panose="02000000000000000000" pitchFamily="2" charset="0"/>
              </a:rPr>
              <a:t>t</a:t>
            </a:r>
            <a:r>
              <a:rPr lang="vi-VN" altLang="en-US" sz="2400" dirty="0">
                <a:latin typeface="Roboto" panose="02000000000000000000" pitchFamily="2" charset="0"/>
                <a:ea typeface="Roboto" panose="02000000000000000000" pitchFamily="2" charset="0"/>
              </a:rPr>
              <a:t>ải dữ liệu</a:t>
            </a:r>
            <a:r>
              <a:rPr lang="nb-NO" altLang="en-US" sz="2400" dirty="0">
                <a:latin typeface="Roboto" panose="02000000000000000000" pitchFamily="2" charset="0"/>
                <a:ea typeface="Roboto" panose="02000000000000000000" pitchFamily="2" charset="0"/>
              </a:rPr>
              <a:t> và </a:t>
            </a:r>
            <a:r>
              <a:rPr lang="vi-VN" altLang="en-US" sz="2400" dirty="0">
                <a:latin typeface="Roboto" panose="02000000000000000000" pitchFamily="2" charset="0"/>
                <a:ea typeface="Roboto" panose="02000000000000000000" pitchFamily="2" charset="0"/>
              </a:rPr>
              <a:t>được thực hiện thông qua Cổng thông tin</a:t>
            </a:r>
            <a:r>
              <a:rPr lang="nb-NO" altLang="en-US" sz="2400" dirty="0">
                <a:latin typeface="Roboto" panose="02000000000000000000" pitchFamily="2" charset="0"/>
                <a:ea typeface="Roboto" panose="02000000000000000000" pitchFamily="2" charset="0"/>
              </a:rPr>
              <a:t> không gian</a:t>
            </a:r>
            <a:r>
              <a:rPr lang="vi-VN" altLang="en-US" sz="2400" dirty="0">
                <a:latin typeface="Roboto" panose="02000000000000000000" pitchFamily="2" charset="0"/>
                <a:ea typeface="Roboto" panose="02000000000000000000" pitchFamily="2" charset="0"/>
              </a:rPr>
              <a:t> địa lý Việt Nam</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là</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cổng</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thông</a:t>
            </a:r>
            <a:r>
              <a:rPr lang="en-US" altLang="en-US" sz="2400" dirty="0">
                <a:latin typeface="Roboto" panose="02000000000000000000" pitchFamily="2" charset="0"/>
                <a:ea typeface="Roboto" panose="02000000000000000000" pitchFamily="2" charset="0"/>
              </a:rPr>
              <a:t> tin </a:t>
            </a:r>
            <a:r>
              <a:rPr lang="en-US" altLang="en-US" sz="2400" dirty="0" err="1">
                <a:latin typeface="Roboto" panose="02000000000000000000" pitchFamily="2" charset="0"/>
                <a:ea typeface="Roboto" panose="02000000000000000000" pitchFamily="2" charset="0"/>
              </a:rPr>
              <a:t>điện</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tử</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cho</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phép</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truy</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cập</a:t>
            </a:r>
            <a:r>
              <a:rPr lang="en-US" altLang="en-US" sz="2400" dirty="0">
                <a:latin typeface="Roboto" panose="02000000000000000000" pitchFamily="2" charset="0"/>
                <a:ea typeface="Roboto" panose="02000000000000000000" pitchFamily="2" charset="0"/>
              </a:rPr>
              <a:t> NSD, </a:t>
            </a:r>
            <a:r>
              <a:rPr lang="en-US" altLang="en-US" sz="2400" dirty="0" err="1">
                <a:latin typeface="Roboto" panose="02000000000000000000" pitchFamily="2" charset="0"/>
                <a:ea typeface="Roboto" panose="02000000000000000000" pitchFamily="2" charset="0"/>
              </a:rPr>
              <a:t>cung</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cấp</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thông</a:t>
            </a:r>
            <a:r>
              <a:rPr lang="en-US" altLang="en-US" sz="2400" dirty="0">
                <a:latin typeface="Roboto" panose="02000000000000000000" pitchFamily="2" charset="0"/>
                <a:ea typeface="Roboto" panose="02000000000000000000" pitchFamily="2" charset="0"/>
              </a:rPr>
              <a:t> tin, </a:t>
            </a:r>
            <a:r>
              <a:rPr lang="en-US" altLang="en-US" sz="2400" dirty="0" err="1">
                <a:latin typeface="Roboto" panose="02000000000000000000" pitchFamily="2" charset="0"/>
                <a:ea typeface="Roboto" panose="02000000000000000000" pitchFamily="2" charset="0"/>
              </a:rPr>
              <a:t>dịch</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vụ</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trên</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môi</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trường</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mạng</a:t>
            </a:r>
            <a:r>
              <a:rPr lang="en-US" altLang="en-US" sz="2400" dirty="0">
                <a:latin typeface="Roboto" panose="02000000000000000000" pitchFamily="2" charset="0"/>
                <a:ea typeface="Roboto" panose="02000000000000000000" pitchFamily="2" charset="0"/>
              </a:rPr>
              <a:t>.</a:t>
            </a:r>
          </a:p>
          <a:p>
            <a:pPr>
              <a:spcBef>
                <a:spcPts val="600"/>
              </a:spcBef>
              <a:spcAft>
                <a:spcPts val="600"/>
              </a:spcAft>
              <a:buFont typeface="Wingdings" panose="05000000000000000000" pitchFamily="2" charset="2"/>
              <a:buChar char="§"/>
            </a:pPr>
            <a:r>
              <a:rPr lang="en-US" altLang="en-US" sz="2400" dirty="0">
                <a:solidFill>
                  <a:srgbClr val="FF0000"/>
                </a:solidFill>
                <a:latin typeface="Roboto" panose="02000000000000000000" pitchFamily="2" charset="0"/>
                <a:ea typeface="Roboto" panose="02000000000000000000" pitchFamily="2" charset="0"/>
              </a:rPr>
              <a:t>NSD </a:t>
            </a:r>
            <a:r>
              <a:rPr lang="en-US" altLang="en-US" sz="2400" dirty="0" err="1">
                <a:solidFill>
                  <a:srgbClr val="FF0000"/>
                </a:solidFill>
                <a:latin typeface="Roboto" panose="02000000000000000000" pitchFamily="2" charset="0"/>
                <a:ea typeface="Roboto" panose="02000000000000000000" pitchFamily="2" charset="0"/>
              </a:rPr>
              <a:t>của</a:t>
            </a:r>
            <a:r>
              <a:rPr lang="en-US" altLang="en-US" sz="2400" dirty="0">
                <a:solidFill>
                  <a:srgbClr val="FF0000"/>
                </a:solidFill>
                <a:latin typeface="Roboto" panose="02000000000000000000" pitchFamily="2" charset="0"/>
                <a:ea typeface="Roboto" panose="02000000000000000000" pitchFamily="2" charset="0"/>
              </a:rPr>
              <a:t> </a:t>
            </a:r>
            <a:r>
              <a:rPr lang="en-US" altLang="en-US" sz="2400" dirty="0" err="1">
                <a:solidFill>
                  <a:srgbClr val="FF0000"/>
                </a:solidFill>
                <a:latin typeface="Roboto" panose="02000000000000000000" pitchFamily="2" charset="0"/>
                <a:ea typeface="Roboto" panose="02000000000000000000" pitchFamily="2" charset="0"/>
              </a:rPr>
              <a:t>các</a:t>
            </a:r>
            <a:r>
              <a:rPr lang="en-US" altLang="en-US" sz="2400" dirty="0">
                <a:solidFill>
                  <a:srgbClr val="FF0000"/>
                </a:solidFill>
                <a:latin typeface="Roboto" panose="02000000000000000000" pitchFamily="2" charset="0"/>
                <a:ea typeface="Roboto" panose="02000000000000000000" pitchFamily="2" charset="0"/>
              </a:rPr>
              <a:t> </a:t>
            </a:r>
            <a:r>
              <a:rPr lang="en-US" altLang="en-US" sz="2400" dirty="0" err="1">
                <a:solidFill>
                  <a:srgbClr val="FF0000"/>
                </a:solidFill>
                <a:latin typeface="Roboto" panose="02000000000000000000" pitchFamily="2" charset="0"/>
                <a:ea typeface="Roboto" panose="02000000000000000000" pitchFamily="2" charset="0"/>
              </a:rPr>
              <a:t>bộ</a:t>
            </a:r>
            <a:r>
              <a:rPr lang="en-US" altLang="en-US" sz="2400" dirty="0">
                <a:solidFill>
                  <a:srgbClr val="FF0000"/>
                </a:solidFill>
                <a:latin typeface="Roboto" panose="02000000000000000000" pitchFamily="2" charset="0"/>
                <a:ea typeface="Roboto" panose="02000000000000000000" pitchFamily="2" charset="0"/>
              </a:rPr>
              <a:t>, </a:t>
            </a:r>
            <a:r>
              <a:rPr lang="en-US" altLang="en-US" sz="2400" dirty="0" err="1">
                <a:solidFill>
                  <a:srgbClr val="FF0000"/>
                </a:solidFill>
                <a:latin typeface="Roboto" panose="02000000000000000000" pitchFamily="2" charset="0"/>
                <a:ea typeface="Roboto" panose="02000000000000000000" pitchFamily="2" charset="0"/>
              </a:rPr>
              <a:t>ngành</a:t>
            </a:r>
            <a:r>
              <a:rPr lang="en-US" altLang="en-US" sz="2400" dirty="0">
                <a:solidFill>
                  <a:srgbClr val="FF0000"/>
                </a:solidFill>
                <a:latin typeface="Roboto" panose="02000000000000000000" pitchFamily="2" charset="0"/>
                <a:ea typeface="Roboto" panose="02000000000000000000" pitchFamily="2" charset="0"/>
              </a:rPr>
              <a:t>, </a:t>
            </a:r>
            <a:r>
              <a:rPr lang="en-US" altLang="en-US" sz="2400" dirty="0" err="1">
                <a:solidFill>
                  <a:srgbClr val="FF0000"/>
                </a:solidFill>
                <a:latin typeface="Roboto" panose="02000000000000000000" pitchFamily="2" charset="0"/>
                <a:ea typeface="Roboto" panose="02000000000000000000" pitchFamily="2" charset="0"/>
              </a:rPr>
              <a:t>địa</a:t>
            </a:r>
            <a:r>
              <a:rPr lang="en-US" altLang="en-US" sz="2400" dirty="0">
                <a:solidFill>
                  <a:srgbClr val="FF0000"/>
                </a:solidFill>
                <a:latin typeface="Roboto" panose="02000000000000000000" pitchFamily="2" charset="0"/>
                <a:ea typeface="Roboto" panose="02000000000000000000" pitchFamily="2" charset="0"/>
              </a:rPr>
              <a:t> </a:t>
            </a:r>
            <a:r>
              <a:rPr lang="en-US" altLang="en-US" sz="2400" dirty="0" err="1">
                <a:solidFill>
                  <a:srgbClr val="FF0000"/>
                </a:solidFill>
                <a:latin typeface="Roboto" panose="02000000000000000000" pitchFamily="2" charset="0"/>
                <a:ea typeface="Roboto" panose="02000000000000000000" pitchFamily="2" charset="0"/>
              </a:rPr>
              <a:t>phương</a:t>
            </a:r>
            <a:r>
              <a:rPr lang="en-US" altLang="en-US" sz="2400" dirty="0">
                <a:solidFill>
                  <a:srgbClr val="FF0000"/>
                </a:solidFill>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phải</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được</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kết</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nối</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với</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Cổng</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thông</a:t>
            </a:r>
            <a:r>
              <a:rPr lang="en-US" altLang="en-US" sz="2400" dirty="0">
                <a:latin typeface="Roboto" panose="02000000000000000000" pitchFamily="2" charset="0"/>
                <a:ea typeface="Roboto" panose="02000000000000000000" pitchFamily="2" charset="0"/>
              </a:rPr>
              <a:t> tin </a:t>
            </a:r>
            <a:r>
              <a:rPr lang="en-US" altLang="en-US" sz="2400" dirty="0" err="1">
                <a:latin typeface="Roboto" panose="02000000000000000000" pitchFamily="2" charset="0"/>
                <a:ea typeface="Roboto" panose="02000000000000000000" pitchFamily="2" charset="0"/>
              </a:rPr>
              <a:t>không</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gian</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địa</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lý</a:t>
            </a:r>
            <a:r>
              <a:rPr lang="en-US" altLang="en-US" sz="2400" dirty="0">
                <a:latin typeface="Roboto" panose="02000000000000000000" pitchFamily="2" charset="0"/>
                <a:ea typeface="Roboto" panose="02000000000000000000" pitchFamily="2" charset="0"/>
              </a:rPr>
              <a:t> </a:t>
            </a:r>
            <a:r>
              <a:rPr lang="en-US" altLang="en-US" sz="2400" dirty="0" err="1">
                <a:latin typeface="Roboto" panose="02000000000000000000" pitchFamily="2" charset="0"/>
                <a:ea typeface="Roboto" panose="02000000000000000000" pitchFamily="2" charset="0"/>
              </a:rPr>
              <a:t>Việt</a:t>
            </a:r>
            <a:r>
              <a:rPr lang="en-US" altLang="en-US" sz="2400" dirty="0">
                <a:latin typeface="Roboto" panose="02000000000000000000" pitchFamily="2" charset="0"/>
                <a:ea typeface="Roboto" panose="02000000000000000000" pitchFamily="2" charset="0"/>
              </a:rPr>
              <a:t> Nam.</a:t>
            </a:r>
          </a:p>
        </p:txBody>
      </p:sp>
    </p:spTree>
    <p:extLst>
      <p:ext uri="{BB962C8B-B14F-4D97-AF65-F5344CB8AC3E}">
        <p14:creationId xmlns:p14="http://schemas.microsoft.com/office/powerpoint/2010/main" val="3492422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D46B39-524C-4772-A996-C5E08E5CA595}"/>
              </a:ext>
            </a:extLst>
          </p:cNvPr>
          <p:cNvSpPr>
            <a:spLocks noGrp="1"/>
          </p:cNvSpPr>
          <p:nvPr>
            <p:ph type="title" idx="4294967295"/>
          </p:nvPr>
        </p:nvSpPr>
        <p:spPr>
          <a:xfrm>
            <a:off x="586050" y="279402"/>
            <a:ext cx="11068050" cy="606425"/>
          </a:xfrm>
        </p:spPr>
        <p:txBody>
          <a:bodyPr/>
          <a:lstStyle/>
          <a:p>
            <a:r>
              <a:rPr lang="en-US" dirty="0"/>
              <a:t>2.8. </a:t>
            </a:r>
            <a:r>
              <a:rPr lang="vi-VN" dirty="0"/>
              <a:t>Mô hình cấp độ SDI toàn cầu</a:t>
            </a:r>
          </a:p>
        </p:txBody>
      </p:sp>
      <p:sp>
        <p:nvSpPr>
          <p:cNvPr id="6" name="Rectangle 5">
            <a:extLst>
              <a:ext uri="{FF2B5EF4-FFF2-40B4-BE49-F238E27FC236}">
                <a16:creationId xmlns:a16="http://schemas.microsoft.com/office/drawing/2014/main" xmlns="" id="{3D065D9D-C457-4C42-8F39-81ACA71F92D2}"/>
              </a:ext>
            </a:extLst>
          </p:cNvPr>
          <p:cNvSpPr/>
          <p:nvPr/>
        </p:nvSpPr>
        <p:spPr>
          <a:xfrm>
            <a:off x="7382872" y="1185421"/>
            <a:ext cx="4809141" cy="1120877"/>
          </a:xfrm>
          <a:prstGeom prst="rect">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lIns="91314" tIns="45663" rIns="91314" bIns="45663" rtlCol="0" anchor="ctr"/>
          <a:lstStyle/>
          <a:p>
            <a:pPr algn="ctr" defTabSz="913126"/>
            <a:r>
              <a:rPr lang="vi-VN" b="1">
                <a:solidFill>
                  <a:prstClr val="black"/>
                </a:solidFill>
              </a:rPr>
              <a:t>Global Earth Observation System</a:t>
            </a:r>
            <a:endParaRPr lang="vi-VN" b="1" dirty="0">
              <a:solidFill>
                <a:prstClr val="black"/>
              </a:solidFill>
            </a:endParaRPr>
          </a:p>
        </p:txBody>
      </p:sp>
      <p:sp>
        <p:nvSpPr>
          <p:cNvPr id="9" name="Rectangle 8">
            <a:extLst>
              <a:ext uri="{FF2B5EF4-FFF2-40B4-BE49-F238E27FC236}">
                <a16:creationId xmlns:a16="http://schemas.microsoft.com/office/drawing/2014/main" xmlns="" id="{FAF69ABA-A1F8-4C3D-8CCB-875FB6FF35AE}"/>
              </a:ext>
            </a:extLst>
          </p:cNvPr>
          <p:cNvSpPr/>
          <p:nvPr/>
        </p:nvSpPr>
        <p:spPr>
          <a:xfrm>
            <a:off x="7382872" y="2306294"/>
            <a:ext cx="4809141" cy="1036674"/>
          </a:xfrm>
          <a:prstGeom prst="rect">
            <a:avLst/>
          </a:prstGeom>
          <a:solidFill>
            <a:schemeClr val="accent6">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lIns="91314" tIns="45663" rIns="91314" bIns="45663" rtlCol="0" anchor="ctr"/>
          <a:lstStyle/>
          <a:p>
            <a:pPr algn="ctr" defTabSz="913126"/>
            <a:r>
              <a:rPr lang="vi-VN" b="1" dirty="0">
                <a:solidFill>
                  <a:prstClr val="black"/>
                </a:solidFill>
              </a:rPr>
              <a:t>Europe: INSPIRE</a:t>
            </a:r>
          </a:p>
          <a:p>
            <a:pPr algn="ctr" defTabSz="913126"/>
            <a:r>
              <a:rPr lang="vi-VN" b="1" dirty="0">
                <a:solidFill>
                  <a:prstClr val="black"/>
                </a:solidFill>
              </a:rPr>
              <a:t>Asia Pacific: APSDI</a:t>
            </a:r>
          </a:p>
          <a:p>
            <a:pPr algn="ctr" defTabSz="913126"/>
            <a:endParaRPr lang="vi-VN" dirty="0">
              <a:solidFill>
                <a:prstClr val="white"/>
              </a:solidFill>
            </a:endParaRPr>
          </a:p>
        </p:txBody>
      </p:sp>
      <p:sp>
        <p:nvSpPr>
          <p:cNvPr id="10" name="Rectangle 9">
            <a:extLst>
              <a:ext uri="{FF2B5EF4-FFF2-40B4-BE49-F238E27FC236}">
                <a16:creationId xmlns:a16="http://schemas.microsoft.com/office/drawing/2014/main" xmlns="" id="{603A898D-84D5-40E6-A838-E6E0612471EC}"/>
              </a:ext>
            </a:extLst>
          </p:cNvPr>
          <p:cNvSpPr/>
          <p:nvPr/>
        </p:nvSpPr>
        <p:spPr>
          <a:xfrm>
            <a:off x="7382872" y="3258764"/>
            <a:ext cx="4809141" cy="1120878"/>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lIns="91314" tIns="45663" rIns="91314" bIns="45663" rtlCol="0" anchor="ctr"/>
          <a:lstStyle/>
          <a:p>
            <a:pPr algn="ctr" defTabSz="913126"/>
            <a:r>
              <a:rPr lang="vi-VN" b="1">
                <a:solidFill>
                  <a:prstClr val="black"/>
                </a:solidFill>
              </a:rPr>
              <a:t>US has Data.gov, also for Australia, China, Japan, Malaysia, Netherlands, Potugal ...</a:t>
            </a:r>
            <a:endParaRPr lang="vi-VN" b="1" dirty="0">
              <a:solidFill>
                <a:prstClr val="black"/>
              </a:solidFill>
            </a:endParaRPr>
          </a:p>
          <a:p>
            <a:pPr algn="ctr" defTabSz="913126"/>
            <a:r>
              <a:rPr lang="vi-VN" b="1">
                <a:solidFill>
                  <a:prstClr val="black"/>
                </a:solidFill>
              </a:rPr>
              <a:t>Việt Nam: đề xuất nsdi.gov.vn</a:t>
            </a:r>
            <a:endParaRPr lang="vi-VN" b="1" dirty="0">
              <a:solidFill>
                <a:prstClr val="black"/>
              </a:solidFill>
            </a:endParaRPr>
          </a:p>
          <a:p>
            <a:pPr algn="ctr" defTabSz="913126"/>
            <a:endParaRPr lang="vi-VN" dirty="0">
              <a:solidFill>
                <a:prstClr val="white"/>
              </a:solidFill>
            </a:endParaRPr>
          </a:p>
        </p:txBody>
      </p:sp>
      <p:sp>
        <p:nvSpPr>
          <p:cNvPr id="11" name="Rectangle 10">
            <a:extLst>
              <a:ext uri="{FF2B5EF4-FFF2-40B4-BE49-F238E27FC236}">
                <a16:creationId xmlns:a16="http://schemas.microsoft.com/office/drawing/2014/main" xmlns="" id="{0AC413FA-BF6B-45F7-BC06-63B92E9339A3}"/>
              </a:ext>
            </a:extLst>
          </p:cNvPr>
          <p:cNvSpPr/>
          <p:nvPr/>
        </p:nvSpPr>
        <p:spPr>
          <a:xfrm>
            <a:off x="7382872" y="4379644"/>
            <a:ext cx="4809141" cy="1120878"/>
          </a:xfrm>
          <a:prstGeom prst="rect">
            <a:avLst/>
          </a:prstGeom>
          <a:solidFill>
            <a:schemeClr val="accent5">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lIns="91314" tIns="45663" rIns="91314" bIns="45663" rtlCol="0" anchor="ctr"/>
          <a:lstStyle/>
          <a:p>
            <a:pPr algn="ctr" defTabSz="913126"/>
            <a:r>
              <a:rPr lang="vi-VN" b="1">
                <a:solidFill>
                  <a:prstClr val="black"/>
                </a:solidFill>
              </a:rPr>
              <a:t>Tennessee GIS Portal (in US</a:t>
            </a:r>
            <a:r>
              <a:rPr lang="vi-VN" b="1" dirty="0">
                <a:solidFill>
                  <a:prstClr val="black"/>
                </a:solidFill>
              </a:rPr>
              <a:t>)</a:t>
            </a:r>
          </a:p>
        </p:txBody>
      </p:sp>
      <p:sp>
        <p:nvSpPr>
          <p:cNvPr id="12" name="Rectangle 11">
            <a:extLst>
              <a:ext uri="{FF2B5EF4-FFF2-40B4-BE49-F238E27FC236}">
                <a16:creationId xmlns:a16="http://schemas.microsoft.com/office/drawing/2014/main" xmlns="" id="{E7F6D7CA-1940-4624-96AB-9E50B22D6740}"/>
              </a:ext>
            </a:extLst>
          </p:cNvPr>
          <p:cNvSpPr/>
          <p:nvPr/>
        </p:nvSpPr>
        <p:spPr>
          <a:xfrm>
            <a:off x="7382872" y="5500522"/>
            <a:ext cx="4809141" cy="1120878"/>
          </a:xfrm>
          <a:prstGeom prst="rect">
            <a:avLst/>
          </a:prstGeom>
          <a:ln w="38100"/>
        </p:spPr>
        <p:style>
          <a:lnRef idx="2">
            <a:schemeClr val="accent1">
              <a:shade val="50000"/>
            </a:schemeClr>
          </a:lnRef>
          <a:fillRef idx="1">
            <a:schemeClr val="accent1"/>
          </a:fillRef>
          <a:effectRef idx="0">
            <a:schemeClr val="accent1"/>
          </a:effectRef>
          <a:fontRef idx="minor">
            <a:schemeClr val="lt1"/>
          </a:fontRef>
        </p:style>
        <p:txBody>
          <a:bodyPr lIns="91314" tIns="45663" rIns="91314" bIns="45663" rtlCol="0" anchor="ctr"/>
          <a:lstStyle/>
          <a:p>
            <a:pPr algn="ctr" defTabSz="913126"/>
            <a:r>
              <a:rPr lang="vi-VN" b="1">
                <a:solidFill>
                  <a:prstClr val="black"/>
                </a:solidFill>
              </a:rPr>
              <a:t>Newyork City Open Data Portal (in US</a:t>
            </a:r>
            <a:r>
              <a:rPr lang="vi-VN" b="1" dirty="0">
                <a:solidFill>
                  <a:prstClr val="black"/>
                </a:solidFill>
              </a:rPr>
              <a:t>)</a:t>
            </a:r>
          </a:p>
        </p:txBody>
      </p:sp>
      <p:cxnSp>
        <p:nvCxnSpPr>
          <p:cNvPr id="13" name="Straight Arrow Connector 12">
            <a:extLst>
              <a:ext uri="{FF2B5EF4-FFF2-40B4-BE49-F238E27FC236}">
                <a16:creationId xmlns:a16="http://schemas.microsoft.com/office/drawing/2014/main" xmlns="" id="{1DF7EDCB-C2C5-47AC-8685-4D6760515CB7}"/>
              </a:ext>
            </a:extLst>
          </p:cNvPr>
          <p:cNvCxnSpPr/>
          <p:nvPr/>
        </p:nvCxnSpPr>
        <p:spPr>
          <a:xfrm>
            <a:off x="4591680" y="1783019"/>
            <a:ext cx="279119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F87811D3-3383-427F-A3C9-72C4CE0A8305}"/>
              </a:ext>
            </a:extLst>
          </p:cNvPr>
          <p:cNvCxnSpPr/>
          <p:nvPr/>
        </p:nvCxnSpPr>
        <p:spPr>
          <a:xfrm>
            <a:off x="5019675" y="2880852"/>
            <a:ext cx="236318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0F51392A-51ED-4B1A-A500-CFCF2946B82F}"/>
              </a:ext>
            </a:extLst>
          </p:cNvPr>
          <p:cNvCxnSpPr/>
          <p:nvPr/>
        </p:nvCxnSpPr>
        <p:spPr>
          <a:xfrm>
            <a:off x="5591176" y="3883742"/>
            <a:ext cx="172402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3A0CBEAC-A4F9-4EB5-B2B3-EE7CF7C447F7}"/>
              </a:ext>
            </a:extLst>
          </p:cNvPr>
          <p:cNvCxnSpPr/>
          <p:nvPr/>
        </p:nvCxnSpPr>
        <p:spPr>
          <a:xfrm>
            <a:off x="6105527" y="4984955"/>
            <a:ext cx="12096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165926A9-FF7A-4992-97DB-935EAA84AF3F}"/>
              </a:ext>
            </a:extLst>
          </p:cNvPr>
          <p:cNvCxnSpPr/>
          <p:nvPr/>
        </p:nvCxnSpPr>
        <p:spPr>
          <a:xfrm>
            <a:off x="6657976" y="6056671"/>
            <a:ext cx="72488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36" y="1185415"/>
            <a:ext cx="7049920" cy="543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14" y="6467475"/>
            <a:ext cx="485775" cy="369332"/>
          </a:xfrm>
          <a:prstGeom prst="rect">
            <a:avLst/>
          </a:prstGeom>
          <a:noFill/>
        </p:spPr>
        <p:txBody>
          <a:bodyPr wrap="square" lIns="91314" tIns="45663" rIns="91314" bIns="45663" rtlCol="0">
            <a:spAutoFit/>
          </a:bodyPr>
          <a:lstStyle/>
          <a:p>
            <a:pPr defTabSz="913126"/>
            <a:fld id="{1D922585-B47E-4EF7-9D13-2ACFBA1A8E9B}" type="slidenum">
              <a:rPr lang="en-US" b="1" smtClean="0">
                <a:solidFill>
                  <a:srgbClr val="FF7C80"/>
                </a:solidFill>
              </a:rPr>
              <a:pPr defTabSz="913126"/>
              <a:t>12</a:t>
            </a:fld>
            <a:endParaRPr lang="en-US" b="1" dirty="0">
              <a:solidFill>
                <a:srgbClr val="FF7C80"/>
              </a:solidFill>
            </a:endParaRPr>
          </a:p>
        </p:txBody>
      </p:sp>
    </p:spTree>
    <p:extLst>
      <p:ext uri="{BB962C8B-B14F-4D97-AF65-F5344CB8AC3E}">
        <p14:creationId xmlns:p14="http://schemas.microsoft.com/office/powerpoint/2010/main" val="1144047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3" name="Rectangle 1053">
            <a:extLst>
              <a:ext uri="{FF2B5EF4-FFF2-40B4-BE49-F238E27FC236}">
                <a16:creationId xmlns:a16="http://schemas.microsoft.com/office/drawing/2014/main" xmlns=""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ình nền công nghệ đẹp">
            <a:extLst>
              <a:ext uri="{FF2B5EF4-FFF2-40B4-BE49-F238E27FC236}">
                <a16:creationId xmlns:a16="http://schemas.microsoft.com/office/drawing/2014/main" xmlns="" id="{AF8DE56D-1B92-C488-48D9-DBD878EC1E6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0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84" name="Rectangle 1055">
            <a:extLst>
              <a:ext uri="{FF2B5EF4-FFF2-40B4-BE49-F238E27FC236}">
                <a16:creationId xmlns:a16="http://schemas.microsoft.com/office/drawing/2014/main" xmlns=""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6949AEE-3C1B-2E49-BED2-79B02779B419}"/>
              </a:ext>
            </a:extLst>
          </p:cNvPr>
          <p:cNvSpPr txBox="1"/>
          <p:nvPr/>
        </p:nvSpPr>
        <p:spPr>
          <a:xfrm>
            <a:off x="1017768" y="595893"/>
            <a:ext cx="10988703"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marR="0" lvl="0" algn="ctr" fontAlgn="auto">
              <a:lnSpc>
                <a:spcPct val="90000"/>
              </a:lnSpc>
              <a:spcBef>
                <a:spcPct val="0"/>
              </a:spcBef>
              <a:spcAft>
                <a:spcPts val="600"/>
              </a:spcAft>
              <a:buClrTx/>
              <a:buSzTx/>
              <a:tabLst/>
              <a:defRPr/>
            </a:pPr>
            <a:r>
              <a:rPr lang="en-US" sz="4500" b="1" dirty="0">
                <a:solidFill>
                  <a:srgbClr val="FFFFFF"/>
                </a:solidFill>
                <a:latin typeface="+mj-lt"/>
                <a:ea typeface="+mj-ea"/>
                <a:cs typeface="+mj-cs"/>
              </a:rPr>
              <a:t>3. ĐỀ XUẤT</a:t>
            </a:r>
          </a:p>
          <a:p>
            <a:pPr marR="0" lvl="0" algn="ctr" fontAlgn="auto">
              <a:lnSpc>
                <a:spcPct val="90000"/>
              </a:lnSpc>
              <a:spcBef>
                <a:spcPct val="0"/>
              </a:spcBef>
              <a:spcAft>
                <a:spcPts val="600"/>
              </a:spcAft>
              <a:buClrTx/>
              <a:buSzTx/>
              <a:tabLst/>
              <a:defRPr/>
            </a:pPr>
            <a:r>
              <a:rPr lang="en-US" sz="4500" b="1" dirty="0">
                <a:solidFill>
                  <a:srgbClr val="FFFFFF"/>
                </a:solidFill>
                <a:latin typeface="+mj-lt"/>
                <a:ea typeface="+mj-ea"/>
                <a:cs typeface="+mj-cs"/>
              </a:rPr>
              <a:t>MÔ HÌNH KIẾN TRÚC SDI CHO ĐBSCL</a:t>
            </a:r>
            <a:r>
              <a:rPr kumimoji="0" lang="en-US" sz="4500" b="1" i="0" u="none" strike="noStrike" cap="none" spc="0" normalizeH="0" baseline="0" noProof="0" dirty="0">
                <a:ln>
                  <a:noFill/>
                </a:ln>
                <a:solidFill>
                  <a:srgbClr val="FFFFFF"/>
                </a:solidFill>
                <a:effectLst/>
                <a:uLnTx/>
                <a:uFillTx/>
                <a:latin typeface="+mj-lt"/>
                <a:ea typeface="+mj-ea"/>
                <a:cs typeface="+mj-cs"/>
              </a:rPr>
              <a:t> </a:t>
            </a:r>
          </a:p>
        </p:txBody>
      </p:sp>
    </p:spTree>
    <p:extLst>
      <p:ext uri="{BB962C8B-B14F-4D97-AF65-F5344CB8AC3E}">
        <p14:creationId xmlns:p14="http://schemas.microsoft.com/office/powerpoint/2010/main" val="3234918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2FE131-1E46-48F0-82C3-A24667AFF39B}"/>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3</a:t>
            </a:r>
            <a:r>
              <a:rPr lang="vi-VN" dirty="0">
                <a:latin typeface="Tahoma" panose="020B0604030504040204" pitchFamily="34" charset="0"/>
                <a:ea typeface="Tahoma" panose="020B0604030504040204" pitchFamily="34" charset="0"/>
                <a:cs typeface="Tahoma" panose="020B0604030504040204" pitchFamily="34" charset="0"/>
              </a:rPr>
              <a:t>.1. Mô hình logic NSDI</a:t>
            </a:r>
            <a:endParaRPr lang="vi-VN" dirty="0">
              <a:solidFill>
                <a:srgbClr val="FF0000"/>
              </a:solidFill>
            </a:endParaRPr>
          </a:p>
        </p:txBody>
      </p:sp>
      <p:pic>
        <p:nvPicPr>
          <p:cNvPr id="6" name="Picture 2" descr="Kien truc BI-eng">
            <a:extLst>
              <a:ext uri="{FF2B5EF4-FFF2-40B4-BE49-F238E27FC236}">
                <a16:creationId xmlns:a16="http://schemas.microsoft.com/office/drawing/2014/main" xmlns="" id="{6EDC23AF-371C-46CA-A70A-C09C5F87D6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7883" y="992905"/>
            <a:ext cx="7339013" cy="525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239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2FE131-1E46-48F0-82C3-A24667AFF39B}"/>
              </a:ext>
            </a:extLst>
          </p:cNvPr>
          <p:cNvSpPr>
            <a:spLocks noGrp="1"/>
          </p:cNvSpPr>
          <p:nvPr>
            <p:ph type="title" idx="4294967295"/>
          </p:nvPr>
        </p:nvSpPr>
        <p:spPr>
          <a:xfrm>
            <a:off x="438150" y="136525"/>
            <a:ext cx="11068050" cy="606425"/>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3</a:t>
            </a:r>
            <a:r>
              <a:rPr lang="vi-VN" dirty="0">
                <a:latin typeface="Tahoma" panose="020B0604030504040204" pitchFamily="34" charset="0"/>
                <a:ea typeface="Tahoma" panose="020B0604030504040204" pitchFamily="34" charset="0"/>
                <a:cs typeface="Tahoma" panose="020B0604030504040204" pitchFamily="34" charset="0"/>
              </a:rPr>
              <a:t>.2. Mô hình hệ thống SDI </a:t>
            </a:r>
            <a:r>
              <a:rPr lang="en-US" dirty="0" err="1">
                <a:latin typeface="Tahoma" panose="020B0604030504040204" pitchFamily="34" charset="0"/>
                <a:ea typeface="Tahoma" panose="020B0604030504040204" pitchFamily="34" charset="0"/>
                <a:cs typeface="Tahoma" panose="020B0604030504040204" pitchFamily="34" charset="0"/>
              </a:rPr>
              <a:t>vùng</a:t>
            </a:r>
            <a:r>
              <a:rPr lang="en-US" dirty="0">
                <a:latin typeface="Tahoma" panose="020B0604030504040204" pitchFamily="34" charset="0"/>
                <a:ea typeface="Tahoma" panose="020B0604030504040204" pitchFamily="34" charset="0"/>
                <a:cs typeface="Tahoma" panose="020B0604030504040204" pitchFamily="34" charset="0"/>
              </a:rPr>
              <a:t> ĐBSCL</a:t>
            </a:r>
            <a:endParaRPr lang="vi-VN" dirty="0">
              <a:solidFill>
                <a:srgbClr val="FF0000"/>
              </a:solidFill>
            </a:endParaRPr>
          </a:p>
        </p:txBody>
      </p:sp>
      <p:sp>
        <p:nvSpPr>
          <p:cNvPr id="4" name="Oval 3">
            <a:extLst>
              <a:ext uri="{FF2B5EF4-FFF2-40B4-BE49-F238E27FC236}">
                <a16:creationId xmlns:a16="http://schemas.microsoft.com/office/drawing/2014/main" xmlns="" id="{F3DB7F69-7C44-4C23-91C7-269ADA0C5AF5}"/>
              </a:ext>
            </a:extLst>
          </p:cNvPr>
          <p:cNvSpPr/>
          <p:nvPr/>
        </p:nvSpPr>
        <p:spPr>
          <a:xfrm>
            <a:off x="1543662" y="1662267"/>
            <a:ext cx="1789471" cy="688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INSPIRE</a:t>
            </a:r>
          </a:p>
        </p:txBody>
      </p:sp>
      <p:sp>
        <p:nvSpPr>
          <p:cNvPr id="7" name="Oval 6">
            <a:extLst>
              <a:ext uri="{FF2B5EF4-FFF2-40B4-BE49-F238E27FC236}">
                <a16:creationId xmlns:a16="http://schemas.microsoft.com/office/drawing/2014/main" xmlns="" id="{CEC21EDF-B14A-41A6-B742-477C0E970FB1}"/>
              </a:ext>
            </a:extLst>
          </p:cNvPr>
          <p:cNvSpPr/>
          <p:nvPr/>
        </p:nvSpPr>
        <p:spPr>
          <a:xfrm>
            <a:off x="4857134" y="1662267"/>
            <a:ext cx="1789471" cy="688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APSDI</a:t>
            </a:r>
          </a:p>
        </p:txBody>
      </p:sp>
      <p:sp>
        <p:nvSpPr>
          <p:cNvPr id="8" name="Oval 7">
            <a:extLst>
              <a:ext uri="{FF2B5EF4-FFF2-40B4-BE49-F238E27FC236}">
                <a16:creationId xmlns:a16="http://schemas.microsoft.com/office/drawing/2014/main" xmlns="" id="{F058FB6F-BF01-4B1E-A6EB-5816894403FD}"/>
              </a:ext>
            </a:extLst>
          </p:cNvPr>
          <p:cNvSpPr/>
          <p:nvPr/>
        </p:nvSpPr>
        <p:spPr>
          <a:xfrm>
            <a:off x="8170606" y="1662267"/>
            <a:ext cx="1789471" cy="688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SASDI</a:t>
            </a:r>
          </a:p>
        </p:txBody>
      </p:sp>
      <p:sp>
        <p:nvSpPr>
          <p:cNvPr id="9" name="Oval 8">
            <a:extLst>
              <a:ext uri="{FF2B5EF4-FFF2-40B4-BE49-F238E27FC236}">
                <a16:creationId xmlns:a16="http://schemas.microsoft.com/office/drawing/2014/main" xmlns="" id="{269662BD-F954-4A8D-85A0-CF5EB467FFC7}"/>
              </a:ext>
            </a:extLst>
          </p:cNvPr>
          <p:cNvSpPr/>
          <p:nvPr/>
        </p:nvSpPr>
        <p:spPr>
          <a:xfrm>
            <a:off x="4857133" y="708835"/>
            <a:ext cx="1789471" cy="688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GEOS</a:t>
            </a:r>
          </a:p>
        </p:txBody>
      </p:sp>
      <p:cxnSp>
        <p:nvCxnSpPr>
          <p:cNvPr id="10" name="Straight Arrow Connector 9">
            <a:extLst>
              <a:ext uri="{FF2B5EF4-FFF2-40B4-BE49-F238E27FC236}">
                <a16:creationId xmlns:a16="http://schemas.microsoft.com/office/drawing/2014/main" xmlns="" id="{057B19A5-660C-48AA-B3BF-9C5CC2FFD3EC}"/>
              </a:ext>
            </a:extLst>
          </p:cNvPr>
          <p:cNvCxnSpPr>
            <a:stCxn id="4" idx="0"/>
            <a:endCxn id="9" idx="2"/>
          </p:cNvCxnSpPr>
          <p:nvPr/>
        </p:nvCxnSpPr>
        <p:spPr>
          <a:xfrm flipV="1">
            <a:off x="2438398" y="1052964"/>
            <a:ext cx="2418735" cy="609303"/>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1BB33B4E-EE67-4448-9CF9-C8CC360D18C9}"/>
              </a:ext>
            </a:extLst>
          </p:cNvPr>
          <p:cNvCxnSpPr>
            <a:stCxn id="9" idx="4"/>
            <a:endCxn id="7" idx="0"/>
          </p:cNvCxnSpPr>
          <p:nvPr/>
        </p:nvCxnSpPr>
        <p:spPr>
          <a:xfrm>
            <a:off x="5751869" y="1397093"/>
            <a:ext cx="1" cy="265174"/>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B16A342C-F783-4D82-A963-8A7D6EC65092}"/>
              </a:ext>
            </a:extLst>
          </p:cNvPr>
          <p:cNvCxnSpPr>
            <a:stCxn id="9" idx="6"/>
            <a:endCxn id="8" idx="0"/>
          </p:cNvCxnSpPr>
          <p:nvPr/>
        </p:nvCxnSpPr>
        <p:spPr>
          <a:xfrm>
            <a:off x="6646604" y="1052964"/>
            <a:ext cx="2418738" cy="609303"/>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C7C7630E-691B-46F1-9C31-FBEA5911262F}"/>
              </a:ext>
            </a:extLst>
          </p:cNvPr>
          <p:cNvSpPr/>
          <p:nvPr/>
        </p:nvSpPr>
        <p:spPr>
          <a:xfrm>
            <a:off x="68830" y="3448358"/>
            <a:ext cx="12024854" cy="340011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a:p>
        </p:txBody>
      </p:sp>
      <p:sp>
        <p:nvSpPr>
          <p:cNvPr id="16" name="TextBox 15">
            <a:extLst>
              <a:ext uri="{FF2B5EF4-FFF2-40B4-BE49-F238E27FC236}">
                <a16:creationId xmlns:a16="http://schemas.microsoft.com/office/drawing/2014/main" xmlns="" id="{60DC3C98-A2B4-4FF8-BB77-D29B622600C8}"/>
              </a:ext>
            </a:extLst>
          </p:cNvPr>
          <p:cNvSpPr txBox="1"/>
          <p:nvPr/>
        </p:nvSpPr>
        <p:spPr>
          <a:xfrm>
            <a:off x="68829" y="3468948"/>
            <a:ext cx="2654705" cy="369332"/>
          </a:xfrm>
          <a:prstGeom prst="rect">
            <a:avLst/>
          </a:prstGeom>
          <a:noFill/>
        </p:spPr>
        <p:txBody>
          <a:bodyPr wrap="square" rtlCol="0">
            <a:spAutoFit/>
          </a:bodyPr>
          <a:lstStyle/>
          <a:p>
            <a:r>
              <a:rPr lang="en-US" b="1" i="1" dirty="0">
                <a:latin typeface="Arial" pitchFamily="34" charset="0"/>
                <a:cs typeface="Arial" pitchFamily="34" charset="0"/>
              </a:rPr>
              <a:t>MD</a:t>
            </a:r>
            <a:r>
              <a:rPr lang="vi-VN" b="1" i="1" dirty="0">
                <a:latin typeface="Arial" pitchFamily="34" charset="0"/>
                <a:cs typeface="Arial" pitchFamily="34" charset="0"/>
              </a:rPr>
              <a:t> SDI System</a:t>
            </a:r>
          </a:p>
        </p:txBody>
      </p:sp>
      <p:sp>
        <p:nvSpPr>
          <p:cNvPr id="17" name="Oval 16">
            <a:extLst>
              <a:ext uri="{FF2B5EF4-FFF2-40B4-BE49-F238E27FC236}">
                <a16:creationId xmlns:a16="http://schemas.microsoft.com/office/drawing/2014/main" xmlns="" id="{8228BB3D-EC44-4990-ADDE-26FC8DCC2221}"/>
              </a:ext>
            </a:extLst>
          </p:cNvPr>
          <p:cNvSpPr/>
          <p:nvPr/>
        </p:nvSpPr>
        <p:spPr>
          <a:xfrm>
            <a:off x="4552335" y="3496286"/>
            <a:ext cx="2418736" cy="833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itchFamily="34" charset="0"/>
                <a:cs typeface="Arial" pitchFamily="34" charset="0"/>
              </a:rPr>
              <a:t>MD SDI</a:t>
            </a:r>
            <a:endParaRPr lang="vi-VN" dirty="0">
              <a:latin typeface="Arial" pitchFamily="34" charset="0"/>
              <a:cs typeface="Arial" pitchFamily="34" charset="0"/>
            </a:endParaRPr>
          </a:p>
        </p:txBody>
      </p:sp>
      <p:sp>
        <p:nvSpPr>
          <p:cNvPr id="18" name="Rectangle 17">
            <a:extLst>
              <a:ext uri="{FF2B5EF4-FFF2-40B4-BE49-F238E27FC236}">
                <a16:creationId xmlns:a16="http://schemas.microsoft.com/office/drawing/2014/main" xmlns="" id="{BA23EC42-07FD-4E18-B480-9640545CE4D8}"/>
              </a:ext>
            </a:extLst>
          </p:cNvPr>
          <p:cNvSpPr/>
          <p:nvPr/>
        </p:nvSpPr>
        <p:spPr>
          <a:xfrm>
            <a:off x="285135" y="4924118"/>
            <a:ext cx="2182760" cy="619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Metadata</a:t>
            </a:r>
          </a:p>
        </p:txBody>
      </p:sp>
      <p:sp>
        <p:nvSpPr>
          <p:cNvPr id="19" name="Rectangle 18">
            <a:extLst>
              <a:ext uri="{FF2B5EF4-FFF2-40B4-BE49-F238E27FC236}">
                <a16:creationId xmlns:a16="http://schemas.microsoft.com/office/drawing/2014/main" xmlns="" id="{775D69E7-C260-46C1-8324-DB6F84C5B070}"/>
              </a:ext>
            </a:extLst>
          </p:cNvPr>
          <p:cNvSpPr/>
          <p:nvPr/>
        </p:nvSpPr>
        <p:spPr>
          <a:xfrm>
            <a:off x="4670323" y="4912445"/>
            <a:ext cx="2182760" cy="619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Search Funtion</a:t>
            </a:r>
          </a:p>
        </p:txBody>
      </p:sp>
      <p:sp>
        <p:nvSpPr>
          <p:cNvPr id="20" name="Rectangle 19">
            <a:extLst>
              <a:ext uri="{FF2B5EF4-FFF2-40B4-BE49-F238E27FC236}">
                <a16:creationId xmlns:a16="http://schemas.microsoft.com/office/drawing/2014/main" xmlns="" id="{74156B01-798C-4659-A4D6-D5BBA9CD68FD}"/>
              </a:ext>
            </a:extLst>
          </p:cNvPr>
          <p:cNvSpPr/>
          <p:nvPr/>
        </p:nvSpPr>
        <p:spPr>
          <a:xfrm>
            <a:off x="9655278" y="4982651"/>
            <a:ext cx="2182760" cy="619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Navigate to the locality</a:t>
            </a:r>
          </a:p>
        </p:txBody>
      </p:sp>
      <p:sp>
        <p:nvSpPr>
          <p:cNvPr id="21" name="Rectangle 20">
            <a:extLst>
              <a:ext uri="{FF2B5EF4-FFF2-40B4-BE49-F238E27FC236}">
                <a16:creationId xmlns:a16="http://schemas.microsoft.com/office/drawing/2014/main" xmlns="" id="{6BDBC405-A737-456C-8C73-D29A0747B279}"/>
              </a:ext>
            </a:extLst>
          </p:cNvPr>
          <p:cNvSpPr/>
          <p:nvPr/>
        </p:nvSpPr>
        <p:spPr>
          <a:xfrm>
            <a:off x="6971071" y="6131645"/>
            <a:ext cx="2182760" cy="619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Map-based Search</a:t>
            </a:r>
          </a:p>
        </p:txBody>
      </p:sp>
      <p:sp>
        <p:nvSpPr>
          <p:cNvPr id="22" name="Rectangle 21">
            <a:extLst>
              <a:ext uri="{FF2B5EF4-FFF2-40B4-BE49-F238E27FC236}">
                <a16:creationId xmlns:a16="http://schemas.microsoft.com/office/drawing/2014/main" xmlns="" id="{D29DEFCF-A46B-4CC5-BFB0-E245DA36006D}"/>
              </a:ext>
            </a:extLst>
          </p:cNvPr>
          <p:cNvSpPr/>
          <p:nvPr/>
        </p:nvSpPr>
        <p:spPr>
          <a:xfrm>
            <a:off x="2369575" y="6131645"/>
            <a:ext cx="2182760" cy="619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Text-based Search</a:t>
            </a:r>
          </a:p>
        </p:txBody>
      </p:sp>
      <p:cxnSp>
        <p:nvCxnSpPr>
          <p:cNvPr id="24" name="Straight Arrow Connector 23">
            <a:extLst>
              <a:ext uri="{FF2B5EF4-FFF2-40B4-BE49-F238E27FC236}">
                <a16:creationId xmlns:a16="http://schemas.microsoft.com/office/drawing/2014/main" xmlns="" id="{804D5DFB-D6B4-4DA5-BF6C-50C3291FC989}"/>
              </a:ext>
            </a:extLst>
          </p:cNvPr>
          <p:cNvCxnSpPr>
            <a:stCxn id="27" idx="0"/>
            <a:endCxn id="7" idx="4"/>
          </p:cNvCxnSpPr>
          <p:nvPr/>
        </p:nvCxnSpPr>
        <p:spPr>
          <a:xfrm flipH="1" flipV="1">
            <a:off x="5751870" y="2350525"/>
            <a:ext cx="9832" cy="238125"/>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DEB86C07-1179-418C-949E-4999B2DC0C62}"/>
              </a:ext>
            </a:extLst>
          </p:cNvPr>
          <p:cNvCxnSpPr/>
          <p:nvPr/>
        </p:nvCxnSpPr>
        <p:spPr>
          <a:xfrm>
            <a:off x="1307690" y="4658647"/>
            <a:ext cx="946846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7B4F37F5-AFBE-4001-BD30-6B964372E35A}"/>
              </a:ext>
            </a:extLst>
          </p:cNvPr>
          <p:cNvCxnSpPr/>
          <p:nvPr/>
        </p:nvCxnSpPr>
        <p:spPr>
          <a:xfrm>
            <a:off x="1307690" y="4658647"/>
            <a:ext cx="0" cy="2537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4635C2C3-A3BB-42E8-9120-9DC9A03338C3}"/>
              </a:ext>
            </a:extLst>
          </p:cNvPr>
          <p:cNvCxnSpPr>
            <a:stCxn id="17" idx="4"/>
          </p:cNvCxnSpPr>
          <p:nvPr/>
        </p:nvCxnSpPr>
        <p:spPr>
          <a:xfrm>
            <a:off x="5761703" y="4330187"/>
            <a:ext cx="0" cy="5822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D2650677-0D9D-44DE-8F3D-B8B531E256C4}"/>
              </a:ext>
            </a:extLst>
          </p:cNvPr>
          <p:cNvCxnSpPr/>
          <p:nvPr/>
        </p:nvCxnSpPr>
        <p:spPr>
          <a:xfrm>
            <a:off x="10776155" y="4658647"/>
            <a:ext cx="0" cy="3240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821B3EEB-EC46-4ABB-B7FD-14E2CD39E43D}"/>
              </a:ext>
            </a:extLst>
          </p:cNvPr>
          <p:cNvCxnSpPr>
            <a:stCxn id="19" idx="2"/>
          </p:cNvCxnSpPr>
          <p:nvPr/>
        </p:nvCxnSpPr>
        <p:spPr>
          <a:xfrm flipH="1">
            <a:off x="3470787" y="5531877"/>
            <a:ext cx="2290916" cy="5997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EC07A3A9-62D7-4382-A51F-8BB9E9009DD9}"/>
              </a:ext>
            </a:extLst>
          </p:cNvPr>
          <p:cNvCxnSpPr/>
          <p:nvPr/>
        </p:nvCxnSpPr>
        <p:spPr>
          <a:xfrm>
            <a:off x="5761702" y="5543550"/>
            <a:ext cx="2408904" cy="5705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xmlns="" id="{F058FB6F-BF01-4B1E-A6EB-5816894403FD}"/>
              </a:ext>
            </a:extLst>
          </p:cNvPr>
          <p:cNvSpPr/>
          <p:nvPr/>
        </p:nvSpPr>
        <p:spPr>
          <a:xfrm>
            <a:off x="4866966" y="2588650"/>
            <a:ext cx="1789471" cy="688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itchFamily="34" charset="0"/>
                <a:cs typeface="Arial" pitchFamily="34" charset="0"/>
              </a:rPr>
              <a:t>VN N</a:t>
            </a:r>
            <a:r>
              <a:rPr lang="vi-VN" dirty="0">
                <a:latin typeface="Arial" pitchFamily="34" charset="0"/>
                <a:cs typeface="Arial" pitchFamily="34" charset="0"/>
              </a:rPr>
              <a:t>SDI</a:t>
            </a:r>
          </a:p>
        </p:txBody>
      </p:sp>
      <p:cxnSp>
        <p:nvCxnSpPr>
          <p:cNvPr id="29" name="Straight Arrow Connector 28">
            <a:extLst>
              <a:ext uri="{FF2B5EF4-FFF2-40B4-BE49-F238E27FC236}">
                <a16:creationId xmlns:a16="http://schemas.microsoft.com/office/drawing/2014/main" xmlns="" id="{804D5DFB-D6B4-4DA5-BF6C-50C3291FC989}"/>
              </a:ext>
            </a:extLst>
          </p:cNvPr>
          <p:cNvCxnSpPr/>
          <p:nvPr/>
        </p:nvCxnSpPr>
        <p:spPr>
          <a:xfrm flipH="1" flipV="1">
            <a:off x="5761703" y="3276908"/>
            <a:ext cx="9832" cy="238125"/>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004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gnetic Disk 3"/>
          <p:cNvSpPr/>
          <p:nvPr/>
        </p:nvSpPr>
        <p:spPr>
          <a:xfrm>
            <a:off x="2581833" y="4410636"/>
            <a:ext cx="2070851" cy="1385045"/>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mn-ea"/>
                <a:cs typeface="+mn-cs"/>
              </a:rPr>
              <a:t>Trung</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tâm</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Hạ</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tầng</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dữ</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liệu</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không</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gian</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SDI</a:t>
            </a:r>
          </a:p>
        </p:txBody>
      </p:sp>
      <p:sp>
        <p:nvSpPr>
          <p:cNvPr id="5" name="TextBox 4"/>
          <p:cNvSpPr txBox="1"/>
          <p:nvPr/>
        </p:nvSpPr>
        <p:spPr>
          <a:xfrm>
            <a:off x="793374" y="4760259"/>
            <a:ext cx="1788459"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Khối</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trung</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tâm</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Flowchart: Magnetic Disk 5"/>
          <p:cNvSpPr/>
          <p:nvPr/>
        </p:nvSpPr>
        <p:spPr>
          <a:xfrm>
            <a:off x="927849" y="1613647"/>
            <a:ext cx="954741" cy="887506"/>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a:ea typeface="+mn-ea"/>
                <a:cs typeface="+mn-cs"/>
              </a:rPr>
              <a:t>Môi</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a:ea typeface="+mn-ea"/>
                <a:cs typeface="+mn-cs"/>
              </a:rPr>
              <a:t>trường</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6"/>
          <p:cNvSpPr txBox="1"/>
          <p:nvPr/>
        </p:nvSpPr>
        <p:spPr>
          <a:xfrm>
            <a:off x="91890" y="1680883"/>
            <a:ext cx="843798" cy="7386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Khối</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chuyên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ngành</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Flowchart: Magnetic Disk 7"/>
          <p:cNvSpPr/>
          <p:nvPr/>
        </p:nvSpPr>
        <p:spPr>
          <a:xfrm>
            <a:off x="2061880" y="1645024"/>
            <a:ext cx="954741" cy="88750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a:ea typeface="+mn-ea"/>
                <a:cs typeface="+mn-cs"/>
              </a:rPr>
              <a:t>Đất</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a:ea typeface="+mn-ea"/>
                <a:cs typeface="+mn-cs"/>
              </a:rPr>
              <a:t>đai</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Flowchart: Magnetic Disk 8"/>
          <p:cNvSpPr/>
          <p:nvPr/>
        </p:nvSpPr>
        <p:spPr>
          <a:xfrm>
            <a:off x="3191433" y="1618130"/>
            <a:ext cx="954741" cy="887506"/>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a:ea typeface="+mn-ea"/>
                <a:cs typeface="+mn-cs"/>
              </a:rPr>
              <a:t>Xây</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a:ea typeface="+mn-ea"/>
                <a:cs typeface="+mn-cs"/>
              </a:rPr>
              <a:t>dựng</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Flowchart: Magnetic Disk 9"/>
          <p:cNvSpPr/>
          <p:nvPr/>
        </p:nvSpPr>
        <p:spPr>
          <a:xfrm>
            <a:off x="4307543" y="1645024"/>
            <a:ext cx="954741" cy="88750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Y </a:t>
            </a:r>
            <a:r>
              <a:rPr kumimoji="0" lang="en-US" sz="1400" b="0" i="0" u="none" strike="noStrike" kern="1200" cap="none" spc="0" normalizeH="0" baseline="0" noProof="0" dirty="0" err="1">
                <a:ln>
                  <a:noFill/>
                </a:ln>
                <a:solidFill>
                  <a:srgbClr val="000000"/>
                </a:solidFill>
                <a:effectLst/>
                <a:uLnTx/>
                <a:uFillTx/>
                <a:latin typeface="Arial"/>
                <a:ea typeface="+mn-ea"/>
                <a:cs typeface="+mn-cs"/>
              </a:rPr>
              <a:t>tế</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Flowchart: Magnetic Disk 10"/>
          <p:cNvSpPr/>
          <p:nvPr/>
        </p:nvSpPr>
        <p:spPr>
          <a:xfrm>
            <a:off x="5383307" y="1658471"/>
            <a:ext cx="954741" cy="887506"/>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a:ea typeface="+mn-ea"/>
                <a:cs typeface="+mn-cs"/>
              </a:rPr>
              <a:t>Giáo</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a:ea typeface="+mn-ea"/>
                <a:cs typeface="+mn-cs"/>
              </a:rPr>
              <a:t>dục</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3" name="Straight Arrow Connector 12"/>
          <p:cNvCxnSpPr>
            <a:stCxn id="6" idx="3"/>
            <a:endCxn id="4" idx="1"/>
          </p:cNvCxnSpPr>
          <p:nvPr/>
        </p:nvCxnSpPr>
        <p:spPr>
          <a:xfrm>
            <a:off x="1405220" y="2501153"/>
            <a:ext cx="2212039" cy="1909483"/>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3"/>
            <a:endCxn id="4" idx="1"/>
          </p:cNvCxnSpPr>
          <p:nvPr/>
        </p:nvCxnSpPr>
        <p:spPr>
          <a:xfrm>
            <a:off x="2539251" y="2532530"/>
            <a:ext cx="1078008" cy="1878106"/>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3"/>
            <a:endCxn id="4" idx="1"/>
          </p:cNvCxnSpPr>
          <p:nvPr/>
        </p:nvCxnSpPr>
        <p:spPr>
          <a:xfrm flipH="1">
            <a:off x="3617259" y="2505636"/>
            <a:ext cx="51545" cy="190500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0" idx="3"/>
            <a:endCxn id="4" idx="1"/>
          </p:cNvCxnSpPr>
          <p:nvPr/>
        </p:nvCxnSpPr>
        <p:spPr>
          <a:xfrm flipH="1">
            <a:off x="3617259" y="2532530"/>
            <a:ext cx="1167655" cy="1878106"/>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1" idx="3"/>
            <a:endCxn id="4" idx="1"/>
          </p:cNvCxnSpPr>
          <p:nvPr/>
        </p:nvCxnSpPr>
        <p:spPr>
          <a:xfrm flipH="1">
            <a:off x="3617259" y="2545977"/>
            <a:ext cx="2243419" cy="1864659"/>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487708" y="5782235"/>
            <a:ext cx="2164976"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Đặt</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tại</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Trung</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tâm</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Tích</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hợp</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dữ</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liệu</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tỉnh</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3" name="TextBox 22"/>
          <p:cNvSpPr txBox="1"/>
          <p:nvPr/>
        </p:nvSpPr>
        <p:spPr>
          <a:xfrm>
            <a:off x="2209797" y="1169894"/>
            <a:ext cx="4513734"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Đặt</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tại</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các</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sở</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ban,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ngành</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5" name="Picture 24"/>
          <p:cNvPicPr>
            <a:picLocks noChangeAspect="1"/>
          </p:cNvPicPr>
          <p:nvPr/>
        </p:nvPicPr>
        <p:blipFill>
          <a:blip r:embed="rId2"/>
          <a:stretch>
            <a:fillRect/>
          </a:stretch>
        </p:blipFill>
        <p:spPr>
          <a:xfrm>
            <a:off x="7832910" y="1343201"/>
            <a:ext cx="2853175" cy="4237087"/>
          </a:xfrm>
          <a:prstGeom prst="rect">
            <a:avLst/>
          </a:prstGeom>
        </p:spPr>
      </p:pic>
      <p:cxnSp>
        <p:nvCxnSpPr>
          <p:cNvPr id="27" name="Straight Connector 26"/>
          <p:cNvCxnSpPr/>
          <p:nvPr/>
        </p:nvCxnSpPr>
        <p:spPr>
          <a:xfrm flipV="1">
            <a:off x="524435" y="3443029"/>
            <a:ext cx="11667565" cy="66654"/>
          </a:xfrm>
          <a:prstGeom prst="line">
            <a:avLst/>
          </a:prstGeom>
          <a:ln w="57150">
            <a:solidFill>
              <a:schemeClr val="accent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16517759">
            <a:off x="2912601" y="3062012"/>
            <a:ext cx="1669248"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Trao</a:t>
            </a:r>
            <a:r>
              <a:rPr kumimoji="0" lang="en-US" sz="14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đổi</a:t>
            </a:r>
            <a:r>
              <a:rPr kumimoji="0" lang="en-US" sz="14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dữ</a:t>
            </a:r>
            <a:r>
              <a:rPr kumimoji="0" lang="en-US" sz="14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liệu</a:t>
            </a:r>
            <a:endParaRPr kumimoji="0" lang="en-US" sz="14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30" name="Straight Arrow Connector 29"/>
          <p:cNvCxnSpPr>
            <a:stCxn id="11" idx="4"/>
            <a:endCxn id="11" idx="4"/>
          </p:cNvCxnSpPr>
          <p:nvPr/>
        </p:nvCxnSpPr>
        <p:spPr>
          <a:xfrm>
            <a:off x="6338048" y="2102224"/>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521824" y="2111188"/>
            <a:ext cx="1089211"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706472" y="5015753"/>
            <a:ext cx="3052481" cy="13447"/>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0878670" y="2084294"/>
            <a:ext cx="1221439"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Các</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lớp</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dữ</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liệu</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chuyên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đề</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7" name="TextBox 36"/>
          <p:cNvSpPr txBox="1"/>
          <p:nvPr/>
        </p:nvSpPr>
        <p:spPr>
          <a:xfrm>
            <a:off x="10881065" y="4008730"/>
            <a:ext cx="1299881" cy="116955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Các</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lớp</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dữ</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liệu</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không</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gian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hạt</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nhân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và</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nền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dùng</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chung</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4" name="TextBox 63"/>
          <p:cNvSpPr txBox="1"/>
          <p:nvPr/>
        </p:nvSpPr>
        <p:spPr>
          <a:xfrm>
            <a:off x="8404411" y="995082"/>
            <a:ext cx="2281673"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Toàn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bộ</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các</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lớp</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dữ</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liệu</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6" name="Slide Number Placeholder 3"/>
          <p:cNvSpPr>
            <a:spLocks noGrp="1"/>
          </p:cNvSpPr>
          <p:nvPr/>
        </p:nvSpPr>
        <p:spPr bwMode="gray">
          <a:xfrm>
            <a:off x="11061888" y="6004154"/>
            <a:ext cx="779767"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rgbClr val="FE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688ECC-1F3D-44EA-B4B1-6B4F8D0534DC}" type="slidenum">
              <a:rPr kumimoji="0" lang="en-US" sz="2000" b="0" i="0" u="none" strike="noStrike" kern="1200" cap="none" spc="0" normalizeH="0" baseline="0" noProof="0" smtClean="0">
                <a:ln>
                  <a:noFill/>
                </a:ln>
                <a:solidFill>
                  <a:srgbClr val="FEFFFF"/>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2000" b="0" i="0" u="none" strike="noStrike" kern="1200" cap="none" spc="0" normalizeH="0" baseline="0" noProof="0" dirty="0">
              <a:ln>
                <a:noFill/>
              </a:ln>
              <a:solidFill>
                <a:srgbClr val="FEFFFF"/>
              </a:solidFill>
              <a:effectLst/>
              <a:uLnTx/>
              <a:uFillTx/>
              <a:latin typeface="Arial"/>
              <a:ea typeface="+mn-ea"/>
              <a:cs typeface="+mn-cs"/>
            </a:endParaRPr>
          </a:p>
        </p:txBody>
      </p:sp>
      <p:sp>
        <p:nvSpPr>
          <p:cNvPr id="31" name="Title 1">
            <a:extLst>
              <a:ext uri="{FF2B5EF4-FFF2-40B4-BE49-F238E27FC236}">
                <a16:creationId xmlns:a16="http://schemas.microsoft.com/office/drawing/2014/main" xmlns="" id="{BFE9EBA6-E8D2-40B8-B3B5-5FEE0AFCA8C0}"/>
              </a:ext>
            </a:extLst>
          </p:cNvPr>
          <p:cNvSpPr txBox="1">
            <a:spLocks/>
          </p:cNvSpPr>
          <p:nvPr/>
        </p:nvSpPr>
        <p:spPr>
          <a:xfrm>
            <a:off x="381000" y="279400"/>
            <a:ext cx="11068050" cy="606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70C0"/>
                </a:solidFill>
                <a:latin typeface="Roboto Condensed" pitchFamily="2" charset="0"/>
                <a:ea typeface="Roboto Condensed" pitchFamily="2"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latin typeface="Tahoma" panose="020B0604030504040204" pitchFamily="34" charset="0"/>
                <a:ea typeface="Tahoma" panose="020B0604030504040204" pitchFamily="34" charset="0"/>
                <a:cs typeface="Tahoma" panose="020B0604030504040204" pitchFamily="34" charset="0"/>
              </a:rPr>
              <a:t>3</a:t>
            </a:r>
            <a:r>
              <a:rPr kumimoji="0" lang="vi-VN" sz="24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.3. Mô hình hệ thống SDI cấp </a:t>
            </a:r>
            <a:r>
              <a:rPr lang="en-US" noProof="0" dirty="0" err="1">
                <a:latin typeface="Tahoma" panose="020B0604030504040204" pitchFamily="34" charset="0"/>
                <a:ea typeface="Tahoma" panose="020B0604030504040204" pitchFamily="34" charset="0"/>
                <a:cs typeface="Tahoma" panose="020B0604030504040204" pitchFamily="34" charset="0"/>
              </a:rPr>
              <a:t>tỉnh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trong</a:t>
            </a:r>
            <a:r>
              <a:rPr lang="en-US" dirty="0">
                <a:latin typeface="Tahoma" panose="020B0604030504040204" pitchFamily="34" charset="0"/>
                <a:ea typeface="Tahoma" panose="020B0604030504040204" pitchFamily="34" charset="0"/>
                <a:cs typeface="Tahoma" panose="020B0604030504040204" pitchFamily="34" charset="0"/>
              </a:rPr>
              <a:t> ĐBSCL</a:t>
            </a:r>
            <a:endParaRPr kumimoji="0" lang="vi-VN" sz="2400" b="1" i="0" u="none" strike="noStrike" kern="1200" cap="none" spc="0" normalizeH="0" baseline="0" noProof="0" dirty="0">
              <a:ln>
                <a:noFill/>
              </a:ln>
              <a:solidFill>
                <a:srgbClr val="FF0000"/>
              </a:solidFill>
              <a:effectLst/>
              <a:uLnTx/>
              <a:uFillTx/>
              <a:cs typeface="Arial" panose="020B0604020202020204" pitchFamily="34" charset="0"/>
            </a:endParaRPr>
          </a:p>
        </p:txBody>
      </p:sp>
    </p:spTree>
    <p:extLst>
      <p:ext uri="{BB962C8B-B14F-4D97-AF65-F5344CB8AC3E}">
        <p14:creationId xmlns:p14="http://schemas.microsoft.com/office/powerpoint/2010/main" val="1566525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62E071B-0A71-4C6E-9168-7F35F6B17BD1}"/>
              </a:ext>
            </a:extLst>
          </p:cNvPr>
          <p:cNvSpPr>
            <a:spLocks noGrp="1"/>
          </p:cNvSpPr>
          <p:nvPr>
            <p:ph type="title"/>
          </p:nvPr>
        </p:nvSpPr>
        <p:spPr/>
        <p:txBody>
          <a:bodyPr/>
          <a:lstStyle/>
          <a:p>
            <a:r>
              <a:rPr lang="en-US" sz="2000" dirty="0">
                <a:latin typeface="Tahoma" panose="020B0604030504040204" pitchFamily="34" charset="0"/>
                <a:ea typeface="Tahoma" panose="020B0604030504040204" pitchFamily="34" charset="0"/>
                <a:cs typeface="Tahoma" panose="020B0604030504040204" pitchFamily="34" charset="0"/>
              </a:rPr>
              <a:t>3</a:t>
            </a:r>
            <a:r>
              <a:rPr lang="vi-VN" sz="2000" dirty="0">
                <a:latin typeface="Tahoma" panose="020B0604030504040204" pitchFamily="34" charset="0"/>
                <a:ea typeface="Tahoma" panose="020B0604030504040204" pitchFamily="34" charset="0"/>
                <a:cs typeface="Tahoma" panose="020B0604030504040204" pitchFamily="34" charset="0"/>
              </a:rPr>
              <a:t>.4. Các lớp dữ liệu không gian hạt nhân, nền địa lý và các yếu tố KTXH cơ bản</a:t>
            </a:r>
            <a:endParaRPr lang="vi-VN" sz="2000" dirty="0"/>
          </a:p>
        </p:txBody>
      </p:sp>
      <p:graphicFrame>
        <p:nvGraphicFramePr>
          <p:cNvPr id="5" name="Content Placeholder 4">
            <a:extLst>
              <a:ext uri="{FF2B5EF4-FFF2-40B4-BE49-F238E27FC236}">
                <a16:creationId xmlns:a16="http://schemas.microsoft.com/office/drawing/2014/main" xmlns="" id="{B095D62D-DD20-439E-988C-0C4D296F6BD1}"/>
              </a:ext>
            </a:extLst>
          </p:cNvPr>
          <p:cNvGraphicFramePr>
            <a:graphicFrameLocks noGrp="1"/>
          </p:cNvGraphicFramePr>
          <p:nvPr>
            <p:ph idx="1"/>
            <p:extLst>
              <p:ext uri="{D42A27DB-BD31-4B8C-83A1-F6EECF244321}">
                <p14:modId xmlns:p14="http://schemas.microsoft.com/office/powerpoint/2010/main" val="1779558026"/>
              </p:ext>
            </p:extLst>
          </p:nvPr>
        </p:nvGraphicFramePr>
        <p:xfrm>
          <a:off x="577850" y="1012676"/>
          <a:ext cx="11068050" cy="5262880"/>
        </p:xfrm>
        <a:graphic>
          <a:graphicData uri="http://schemas.openxmlformats.org/drawingml/2006/table">
            <a:tbl>
              <a:tblPr firstRow="1" bandRow="1">
                <a:tableStyleId>{5C22544A-7EE6-4342-B048-85BDC9FD1C3A}</a:tableStyleId>
              </a:tblPr>
              <a:tblGrid>
                <a:gridCol w="5534025">
                  <a:extLst>
                    <a:ext uri="{9D8B030D-6E8A-4147-A177-3AD203B41FA5}">
                      <a16:colId xmlns:a16="http://schemas.microsoft.com/office/drawing/2014/main" xmlns="" val="577446866"/>
                    </a:ext>
                  </a:extLst>
                </a:gridCol>
                <a:gridCol w="5534025">
                  <a:extLst>
                    <a:ext uri="{9D8B030D-6E8A-4147-A177-3AD203B41FA5}">
                      <a16:colId xmlns:a16="http://schemas.microsoft.com/office/drawing/2014/main" xmlns="" val="2383169087"/>
                    </a:ext>
                  </a:extLst>
                </a:gridCol>
              </a:tblGrid>
              <a:tr h="370840">
                <a:tc>
                  <a:txBody>
                    <a:bodyPr/>
                    <a:lstStyle/>
                    <a:p>
                      <a:r>
                        <a:rPr lang="vi-VN" sz="1400" dirty="0"/>
                        <a:t>Dữ liệu về các điểm gốc đo đạc, mạng lưới đo đạc</a:t>
                      </a:r>
                    </a:p>
                  </a:txBody>
                  <a:tcPr/>
                </a:tc>
                <a:tc>
                  <a:txBody>
                    <a:bodyPr/>
                    <a:lstStyle/>
                    <a:p>
                      <a:r>
                        <a:rPr lang="vi-VN" sz="1400" dirty="0"/>
                        <a:t>Dữ liệu bản đồ hàng không dân dụng</a:t>
                      </a:r>
                    </a:p>
                  </a:txBody>
                  <a:tcPr/>
                </a:tc>
                <a:extLst>
                  <a:ext uri="{0D108BD9-81ED-4DB2-BD59-A6C34878D82A}">
                    <a16:rowId xmlns:a16="http://schemas.microsoft.com/office/drawing/2014/main" xmlns="" val="343129121"/>
                  </a:ext>
                </a:extLst>
              </a:tr>
              <a:tr h="370840">
                <a:tc>
                  <a:txBody>
                    <a:bodyPr/>
                    <a:lstStyle/>
                    <a:p>
                      <a:r>
                        <a:rPr lang="vi-VN" sz="1400" dirty="0"/>
                        <a:t>Dữ liệu nền địa lý, nền địa hình</a:t>
                      </a:r>
                    </a:p>
                  </a:txBody>
                  <a:tcPr/>
                </a:tc>
                <a:tc>
                  <a:txBody>
                    <a:bodyPr/>
                    <a:lstStyle/>
                    <a:p>
                      <a:r>
                        <a:rPr lang="vi-VN" sz="1400" dirty="0"/>
                        <a:t>Dữ liệu vùng nước vùng biển</a:t>
                      </a:r>
                    </a:p>
                  </a:txBody>
                  <a:tcPr/>
                </a:tc>
                <a:extLst>
                  <a:ext uri="{0D108BD9-81ED-4DB2-BD59-A6C34878D82A}">
                    <a16:rowId xmlns:a16="http://schemas.microsoft.com/office/drawing/2014/main" xmlns="" val="1146446059"/>
                  </a:ext>
                </a:extLst>
              </a:tr>
              <a:tr h="370840">
                <a:tc>
                  <a:txBody>
                    <a:bodyPr/>
                    <a:lstStyle/>
                    <a:p>
                      <a:r>
                        <a:rPr lang="vi-VN" sz="1400" dirty="0"/>
                        <a:t>Dữ liệu ảnh hàng không, ảnh viễn thám</a:t>
                      </a:r>
                    </a:p>
                  </a:txBody>
                  <a:tcPr/>
                </a:tc>
                <a:tc>
                  <a:txBody>
                    <a:bodyPr/>
                    <a:lstStyle/>
                    <a:p>
                      <a:r>
                        <a:rPr lang="vi-VN" sz="1400" dirty="0"/>
                        <a:t>Dữ liệu bản đồ về phòng, chống thiên tai, cứu hộ, cứu nạn, khắc phục sự cố môi trường, ứng phó với biến đổi khí hậu</a:t>
                      </a:r>
                    </a:p>
                  </a:txBody>
                  <a:tcPr/>
                </a:tc>
                <a:extLst>
                  <a:ext uri="{0D108BD9-81ED-4DB2-BD59-A6C34878D82A}">
                    <a16:rowId xmlns:a16="http://schemas.microsoft.com/office/drawing/2014/main" xmlns="" val="169913308"/>
                  </a:ext>
                </a:extLst>
              </a:tr>
              <a:tr h="370840">
                <a:tc>
                  <a:txBody>
                    <a:bodyPr/>
                    <a:lstStyle/>
                    <a:p>
                      <a:r>
                        <a:rPr lang="vi-VN" sz="1400" dirty="0"/>
                        <a:t>Dữ liệu bản đồ chuẩn biên giới quốc gia</a:t>
                      </a:r>
                    </a:p>
                  </a:txBody>
                  <a:tcPr/>
                </a:tc>
                <a:tc>
                  <a:txBody>
                    <a:bodyPr/>
                    <a:lstStyle/>
                    <a:p>
                      <a:r>
                        <a:rPr lang="vi-VN" sz="1400" dirty="0"/>
                        <a:t>Dữ liệu bản đồ giao thông</a:t>
                      </a:r>
                    </a:p>
                  </a:txBody>
                  <a:tcPr/>
                </a:tc>
                <a:extLst>
                  <a:ext uri="{0D108BD9-81ED-4DB2-BD59-A6C34878D82A}">
                    <a16:rowId xmlns:a16="http://schemas.microsoft.com/office/drawing/2014/main" xmlns="" val="2912833473"/>
                  </a:ext>
                </a:extLst>
              </a:tr>
              <a:tr h="370840">
                <a:tc>
                  <a:txBody>
                    <a:bodyPr/>
                    <a:lstStyle/>
                    <a:p>
                      <a:r>
                        <a:rPr lang="vi-VN" sz="1400" dirty="0"/>
                        <a:t>Dữ liệu bản đồ địa giới hành chính (tỉnh, huyện, xã)</a:t>
                      </a:r>
                    </a:p>
                  </a:txBody>
                  <a:tcPr/>
                </a:tc>
                <a:tc>
                  <a:txBody>
                    <a:bodyPr/>
                    <a:lstStyle/>
                    <a:p>
                      <a:r>
                        <a:rPr lang="vi-VN" sz="1400" dirty="0"/>
                        <a:t>Dữ liệu bản đồ quy hoạch tỉnh, quy hoạch đơn vị hành chính - kinh tế đặc biệt, quy hoạch đô thị, quy hoạch nông thôn</a:t>
                      </a:r>
                    </a:p>
                  </a:txBody>
                  <a:tcPr/>
                </a:tc>
                <a:extLst>
                  <a:ext uri="{0D108BD9-81ED-4DB2-BD59-A6C34878D82A}">
                    <a16:rowId xmlns:a16="http://schemas.microsoft.com/office/drawing/2014/main" xmlns="" val="3698401234"/>
                  </a:ext>
                </a:extLst>
              </a:tr>
              <a:tr h="370840">
                <a:tc>
                  <a:txBody>
                    <a:bodyPr/>
                    <a:lstStyle/>
                    <a:p>
                      <a:r>
                        <a:rPr lang="vi-VN" sz="1400" dirty="0"/>
                        <a:t>Dữ liệu địa danh</a:t>
                      </a:r>
                    </a:p>
                  </a:txBody>
                  <a:tcPr/>
                </a:tc>
                <a:tc>
                  <a:txBody>
                    <a:bodyPr/>
                    <a:lstStyle/>
                    <a:p>
                      <a:r>
                        <a:rPr lang="vi-VN" sz="1400" dirty="0"/>
                        <a:t>Bản đồ du lịch</a:t>
                      </a:r>
                    </a:p>
                  </a:txBody>
                  <a:tcPr/>
                </a:tc>
                <a:extLst>
                  <a:ext uri="{0D108BD9-81ED-4DB2-BD59-A6C34878D82A}">
                    <a16:rowId xmlns:a16="http://schemas.microsoft.com/office/drawing/2014/main" xmlns="" val="1746307716"/>
                  </a:ext>
                </a:extLst>
              </a:tr>
              <a:tr h="370840">
                <a:tc>
                  <a:txBody>
                    <a:bodyPr/>
                    <a:lstStyle/>
                    <a:p>
                      <a:r>
                        <a:rPr lang="vi-VN" sz="1400" dirty="0"/>
                        <a:t>Dữ liệu địa chính</a:t>
                      </a:r>
                    </a:p>
                  </a:txBody>
                  <a:tcPr/>
                </a:tc>
                <a:tc>
                  <a:txBody>
                    <a:bodyPr/>
                    <a:lstStyle/>
                    <a:p>
                      <a:r>
                        <a:rPr lang="vi-VN" sz="1400" dirty="0"/>
                        <a:t>Bản đồ các tổ chức hành nghề tư pháp</a:t>
                      </a:r>
                    </a:p>
                  </a:txBody>
                  <a:tcPr/>
                </a:tc>
                <a:extLst>
                  <a:ext uri="{0D108BD9-81ED-4DB2-BD59-A6C34878D82A}">
                    <a16:rowId xmlns:a16="http://schemas.microsoft.com/office/drawing/2014/main" xmlns="" val="913305894"/>
                  </a:ext>
                </a:extLst>
              </a:tr>
              <a:tr h="370840">
                <a:tc>
                  <a:txBody>
                    <a:bodyPr/>
                    <a:lstStyle/>
                    <a:p>
                      <a:r>
                        <a:rPr lang="vi-VN" sz="1400" dirty="0"/>
                        <a:t>Dữ liệu bản đồ hiện trạng sử dụng đất</a:t>
                      </a:r>
                    </a:p>
                  </a:txBody>
                  <a:tcPr/>
                </a:tc>
                <a:tc>
                  <a:txBody>
                    <a:bodyPr/>
                    <a:lstStyle/>
                    <a:p>
                      <a:r>
                        <a:rPr lang="vi-VN" sz="1400" dirty="0"/>
                        <a:t>Bản đồ các cơ sở y tế, bệnh viện, nhà thuốc</a:t>
                      </a:r>
                    </a:p>
                  </a:txBody>
                  <a:tcPr/>
                </a:tc>
                <a:extLst>
                  <a:ext uri="{0D108BD9-81ED-4DB2-BD59-A6C34878D82A}">
                    <a16:rowId xmlns:a16="http://schemas.microsoft.com/office/drawing/2014/main" xmlns="" val="3846455241"/>
                  </a:ext>
                </a:extLst>
              </a:tr>
              <a:tr h="370840">
                <a:tc>
                  <a:txBody>
                    <a:bodyPr/>
                    <a:lstStyle/>
                    <a:p>
                      <a:r>
                        <a:rPr lang="vi-VN" sz="1400" dirty="0"/>
                        <a:t>Dữ liệu bản đồ điều tra, đánh giá tài nguyên nước</a:t>
                      </a:r>
                    </a:p>
                  </a:txBody>
                  <a:tcPr/>
                </a:tc>
                <a:tc>
                  <a:txBody>
                    <a:bodyPr/>
                    <a:lstStyle/>
                    <a:p>
                      <a:r>
                        <a:rPr lang="vi-VN" sz="1400" dirty="0"/>
                        <a:t>Bản đồ các cơ sở đào tạo, trường học</a:t>
                      </a:r>
                    </a:p>
                  </a:txBody>
                  <a:tcPr/>
                </a:tc>
                <a:extLst>
                  <a:ext uri="{0D108BD9-81ED-4DB2-BD59-A6C34878D82A}">
                    <a16:rowId xmlns:a16="http://schemas.microsoft.com/office/drawing/2014/main" xmlns="" val="2891763209"/>
                  </a:ext>
                </a:extLst>
              </a:tr>
              <a:tr h="370840">
                <a:tc>
                  <a:txBody>
                    <a:bodyPr/>
                    <a:lstStyle/>
                    <a:p>
                      <a:r>
                        <a:rPr lang="vi-VN" sz="1400" dirty="0"/>
                        <a:t>Dữ liệu bản đồ địa chất, khoáng sản</a:t>
                      </a:r>
                    </a:p>
                  </a:txBody>
                  <a:tcPr/>
                </a:tc>
                <a:tc>
                  <a:txBody>
                    <a:bodyPr/>
                    <a:lstStyle/>
                    <a:p>
                      <a:r>
                        <a:rPr lang="vi-VN" sz="1400" dirty="0"/>
                        <a:t>Bản đồ các điểm bưu chính, chuyển phát nhanh, cơ sở in ấn, xuất bản</a:t>
                      </a:r>
                    </a:p>
                  </a:txBody>
                  <a:tcPr/>
                </a:tc>
                <a:extLst>
                  <a:ext uri="{0D108BD9-81ED-4DB2-BD59-A6C34878D82A}">
                    <a16:rowId xmlns:a16="http://schemas.microsoft.com/office/drawing/2014/main" xmlns="" val="3552442133"/>
                  </a:ext>
                </a:extLst>
              </a:tr>
              <a:tr h="370840">
                <a:tc>
                  <a:txBody>
                    <a:bodyPr/>
                    <a:lstStyle/>
                    <a:p>
                      <a:r>
                        <a:rPr lang="vi-VN" sz="1400" dirty="0"/>
                        <a:t>Dữ liệu bản đồ thổ nhưỡng</a:t>
                      </a:r>
                    </a:p>
                  </a:txBody>
                  <a:tcPr/>
                </a:tc>
                <a:tc>
                  <a:txBody>
                    <a:bodyPr/>
                    <a:lstStyle/>
                    <a:p>
                      <a:r>
                        <a:rPr lang="vi-VN" sz="1400" dirty="0"/>
                        <a:t>Bản đồ các dự án đầu tư</a:t>
                      </a:r>
                    </a:p>
                  </a:txBody>
                  <a:tcPr/>
                </a:tc>
                <a:extLst>
                  <a:ext uri="{0D108BD9-81ED-4DB2-BD59-A6C34878D82A}">
                    <a16:rowId xmlns:a16="http://schemas.microsoft.com/office/drawing/2014/main" xmlns="" val="3287287903"/>
                  </a:ext>
                </a:extLst>
              </a:tr>
              <a:tr h="370840">
                <a:tc>
                  <a:txBody>
                    <a:bodyPr/>
                    <a:lstStyle/>
                    <a:p>
                      <a:r>
                        <a:rPr lang="vi-VN" sz="1400" dirty="0"/>
                        <a:t>Dữ liệu bản đồ hiện trạng rừng</a:t>
                      </a:r>
                    </a:p>
                  </a:txBody>
                  <a:tcPr/>
                </a:tc>
                <a:tc>
                  <a:txBody>
                    <a:bodyPr/>
                    <a:lstStyle/>
                    <a:p>
                      <a:r>
                        <a:rPr lang="vi-VN" sz="1400" dirty="0"/>
                        <a:t>Bản đồ quy hoạch khu công nghiệp</a:t>
                      </a:r>
                    </a:p>
                  </a:txBody>
                  <a:tcPr/>
                </a:tc>
                <a:extLst>
                  <a:ext uri="{0D108BD9-81ED-4DB2-BD59-A6C34878D82A}">
                    <a16:rowId xmlns:a16="http://schemas.microsoft.com/office/drawing/2014/main" xmlns="" val="1436487451"/>
                  </a:ext>
                </a:extLst>
              </a:tr>
              <a:tr h="370840">
                <a:tc>
                  <a:txBody>
                    <a:bodyPr/>
                    <a:lstStyle/>
                    <a:p>
                      <a:r>
                        <a:rPr lang="vi-VN" sz="1400" dirty="0"/>
                        <a:t>Dữ liệu bản đồ hiện trạng công trình ngầm</a:t>
                      </a:r>
                    </a:p>
                  </a:txBody>
                  <a:tcPr/>
                </a:tc>
                <a:tc>
                  <a:txBody>
                    <a:bodyPr/>
                    <a:lstStyle/>
                    <a:p>
                      <a:pPr marL="0" algn="l" defTabSz="914400" rtl="0" eaLnBrk="1" latinLnBrk="0" hangingPunct="1"/>
                      <a:r>
                        <a:rPr lang="vi-VN" sz="1400" kern="1200" dirty="0">
                          <a:solidFill>
                            <a:schemeClr val="dk1"/>
                          </a:solidFill>
                          <a:latin typeface="+mn-lt"/>
                          <a:ea typeface="+mn-ea"/>
                          <a:cs typeface="+mn-cs"/>
                        </a:rPr>
                        <a:t>Bản đồ nghĩa trang, đền thờ</a:t>
                      </a:r>
                      <a:r>
                        <a:rPr lang="en-US" sz="1400" kern="1200" dirty="0">
                          <a:solidFill>
                            <a:schemeClr val="dk1"/>
                          </a:solidFill>
                          <a:latin typeface="+mn-lt"/>
                          <a:ea typeface="+mn-ea"/>
                          <a:cs typeface="+mn-cs"/>
                        </a:rPr>
                        <a:t> …</a:t>
                      </a:r>
                      <a:endParaRPr lang="vi-VN" sz="1400" kern="1200" dirty="0">
                        <a:solidFill>
                          <a:schemeClr val="dk1"/>
                        </a:solidFill>
                        <a:latin typeface="+mn-lt"/>
                        <a:ea typeface="+mn-ea"/>
                        <a:cs typeface="+mn-cs"/>
                      </a:endParaRPr>
                    </a:p>
                  </a:txBody>
                  <a:tcPr/>
                </a:tc>
                <a:extLst>
                  <a:ext uri="{0D108BD9-81ED-4DB2-BD59-A6C34878D82A}">
                    <a16:rowId xmlns:a16="http://schemas.microsoft.com/office/drawing/2014/main" xmlns="" val="1621655719"/>
                  </a:ext>
                </a:extLst>
              </a:tr>
            </a:tbl>
          </a:graphicData>
        </a:graphic>
      </p:graphicFrame>
    </p:spTree>
    <p:extLst>
      <p:ext uri="{BB962C8B-B14F-4D97-AF65-F5344CB8AC3E}">
        <p14:creationId xmlns:p14="http://schemas.microsoft.com/office/powerpoint/2010/main" val="2878180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3" name="Rectangle 1053">
            <a:extLst>
              <a:ext uri="{FF2B5EF4-FFF2-40B4-BE49-F238E27FC236}">
                <a16:creationId xmlns:a16="http://schemas.microsoft.com/office/drawing/2014/main" xmlns=""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ình nền công nghệ đẹp">
            <a:extLst>
              <a:ext uri="{FF2B5EF4-FFF2-40B4-BE49-F238E27FC236}">
                <a16:creationId xmlns:a16="http://schemas.microsoft.com/office/drawing/2014/main" xmlns="" id="{AF8DE56D-1B92-C488-48D9-DBD878EC1E6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0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84" name="Rectangle 1055">
            <a:extLst>
              <a:ext uri="{FF2B5EF4-FFF2-40B4-BE49-F238E27FC236}">
                <a16:creationId xmlns:a16="http://schemas.microsoft.com/office/drawing/2014/main" xmlns=""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6949AEE-3C1B-2E49-BED2-79B02779B419}"/>
              </a:ext>
            </a:extLst>
          </p:cNvPr>
          <p:cNvSpPr txBox="1"/>
          <p:nvPr/>
        </p:nvSpPr>
        <p:spPr>
          <a:xfrm>
            <a:off x="1304014" y="969605"/>
            <a:ext cx="10702457"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marR="0" lvl="0" algn="ctr" fontAlgn="auto">
              <a:lnSpc>
                <a:spcPct val="90000"/>
              </a:lnSpc>
              <a:spcBef>
                <a:spcPct val="0"/>
              </a:spcBef>
              <a:spcAft>
                <a:spcPts val="600"/>
              </a:spcAft>
              <a:buClrTx/>
              <a:buSzTx/>
              <a:tabLst/>
              <a:defRPr/>
            </a:pPr>
            <a:r>
              <a:rPr lang="en-US" sz="4500" b="1">
                <a:solidFill>
                  <a:srgbClr val="FFFFFF"/>
                </a:solidFill>
                <a:latin typeface="+mj-lt"/>
                <a:ea typeface="+mj-ea"/>
                <a:cs typeface="+mj-cs"/>
              </a:rPr>
              <a:t>4. SỬ DỤNG NSDI TĂNG CƯỜNG CÔNG TÁC QUẢN LÝ  TÀI NGUYÊN MÔI TRƯỜNG VÀ NÔNG NGHIỆP VÙNG ĐBSCL</a:t>
            </a:r>
            <a:r>
              <a:rPr kumimoji="0" lang="en-US" sz="4500" b="1" i="0" u="none" strike="noStrike" cap="none" spc="0" normalizeH="0" baseline="0" noProof="0">
                <a:ln>
                  <a:noFill/>
                </a:ln>
                <a:solidFill>
                  <a:srgbClr val="FFFFFF"/>
                </a:solidFill>
                <a:effectLst/>
                <a:uLnTx/>
                <a:uFillTx/>
                <a:latin typeface="+mj-lt"/>
                <a:ea typeface="+mj-ea"/>
                <a:cs typeface="+mj-cs"/>
              </a:rPr>
              <a:t> </a:t>
            </a:r>
            <a:endParaRPr kumimoji="0" lang="en-US" sz="4500" b="1" i="0" u="none" strike="noStrike" cap="none" spc="0" normalizeH="0" baseline="0" noProof="0" dirty="0">
              <a:ln>
                <a:noFill/>
              </a:ln>
              <a:solidFill>
                <a:srgbClr val="FFFFFF"/>
              </a:solidFill>
              <a:effectLst/>
              <a:uLnTx/>
              <a:uFillTx/>
              <a:latin typeface="+mj-lt"/>
              <a:ea typeface="+mj-ea"/>
              <a:cs typeface="+mj-cs"/>
            </a:endParaRPr>
          </a:p>
        </p:txBody>
      </p:sp>
    </p:spTree>
    <p:extLst>
      <p:ext uri="{BB962C8B-B14F-4D97-AF65-F5344CB8AC3E}">
        <p14:creationId xmlns:p14="http://schemas.microsoft.com/office/powerpoint/2010/main" val="2450958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ounded Rectangle 62"/>
          <p:cNvSpPr/>
          <p:nvPr/>
        </p:nvSpPr>
        <p:spPr>
          <a:xfrm>
            <a:off x="476250" y="1095378"/>
            <a:ext cx="4514850" cy="5133975"/>
          </a:xfrm>
          <a:prstGeom prst="roundRect">
            <a:avLst/>
          </a:prstGeom>
          <a:ln w="28575"/>
        </p:spPr>
        <p:style>
          <a:lnRef idx="2">
            <a:schemeClr val="accent5"/>
          </a:lnRef>
          <a:fillRef idx="1">
            <a:schemeClr val="lt1"/>
          </a:fillRef>
          <a:effectRef idx="0">
            <a:schemeClr val="accent5"/>
          </a:effectRef>
          <a:fontRef idx="minor">
            <a:schemeClr val="dk1"/>
          </a:fontRef>
        </p:style>
        <p:txBody>
          <a:bodyPr lIns="91215" tIns="45619" rIns="91215" bIns="45619" rtlCol="0" anchor="ctr"/>
          <a:lstStyle/>
          <a:p>
            <a:pPr algn="ctr" defTabSz="912125"/>
            <a:endParaRPr lang="en-US">
              <a:solidFill>
                <a:prstClr val="black"/>
              </a:solidFill>
            </a:endParaRPr>
          </a:p>
        </p:txBody>
      </p:sp>
      <p:sp>
        <p:nvSpPr>
          <p:cNvPr id="26" name="Rectangle 25">
            <a:extLst>
              <a:ext uri="{FF2B5EF4-FFF2-40B4-BE49-F238E27FC236}">
                <a16:creationId xmlns:a16="http://schemas.microsoft.com/office/drawing/2014/main" xmlns="" id="{F7F16C08-90DE-4B8B-BCD1-1F9351BACB6B}"/>
              </a:ext>
            </a:extLst>
          </p:cNvPr>
          <p:cNvSpPr/>
          <p:nvPr/>
        </p:nvSpPr>
        <p:spPr>
          <a:xfrm flipV="1">
            <a:off x="2217760" y="2236117"/>
            <a:ext cx="2116879" cy="2076535"/>
          </a:xfrm>
          <a:prstGeom prst="rect">
            <a:avLst/>
          </a:prstGeom>
          <a:gradFill>
            <a:gsLst>
              <a:gs pos="76000">
                <a:schemeClr val="accent1">
                  <a:lumMod val="5000"/>
                  <a:lumOff val="95000"/>
                  <a:alpha val="0"/>
                </a:schemeClr>
              </a:gs>
              <a:gs pos="25000">
                <a:srgbClr val="F7FAFD">
                  <a:alpha val="0"/>
                </a:srgbClr>
              </a:gs>
              <a:gs pos="0">
                <a:schemeClr val="accent1">
                  <a:lumMod val="5000"/>
                  <a:lumOff val="95000"/>
                  <a:alpha val="30000"/>
                </a:schemeClr>
              </a:gs>
              <a:gs pos="100000">
                <a:schemeClr val="bg1">
                  <a:alpha val="3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215" tIns="45619" rIns="91215" bIns="45619" rtlCol="0" anchor="ctr"/>
          <a:lstStyle/>
          <a:p>
            <a:pPr algn="ctr" defTabSz="912125"/>
            <a:endParaRPr lang="en-IN">
              <a:solidFill>
                <a:prstClr val="white"/>
              </a:solidFill>
            </a:endParaRPr>
          </a:p>
        </p:txBody>
      </p:sp>
      <p:sp>
        <p:nvSpPr>
          <p:cNvPr id="27" name="TextBox 26">
            <a:extLst>
              <a:ext uri="{FF2B5EF4-FFF2-40B4-BE49-F238E27FC236}">
                <a16:creationId xmlns:a16="http://schemas.microsoft.com/office/drawing/2014/main" xmlns="" id="{7D96760C-9E56-4430-B0EA-9256CD8E0062}"/>
              </a:ext>
            </a:extLst>
          </p:cNvPr>
          <p:cNvSpPr txBox="1"/>
          <p:nvPr/>
        </p:nvSpPr>
        <p:spPr>
          <a:xfrm>
            <a:off x="2539146" y="3073016"/>
            <a:ext cx="1485076" cy="338554"/>
          </a:xfrm>
          <a:prstGeom prst="rect">
            <a:avLst/>
          </a:prstGeom>
          <a:noFill/>
        </p:spPr>
        <p:txBody>
          <a:bodyPr wrap="square" lIns="91215" tIns="45619" rIns="91215" bIns="45619" rtlCol="0">
            <a:spAutoFit/>
          </a:bodyPr>
          <a:lstStyle/>
          <a:p>
            <a:pPr algn="ctr" defTabSz="912125"/>
            <a:r>
              <a:rPr lang="en-US" sz="1600" b="1" dirty="0">
                <a:solidFill>
                  <a:prstClr val="white"/>
                </a:solidFill>
                <a:latin typeface="Arial" panose="020B0604020202020204" pitchFamily="34" charset="0"/>
                <a:cs typeface="Arial" panose="020B0604020202020204" pitchFamily="34" charset="0"/>
              </a:rPr>
              <a:t>Text Here</a:t>
            </a:r>
            <a:endParaRPr lang="en-IN" sz="1600" b="1" dirty="0">
              <a:solidFill>
                <a:prstClr val="white"/>
              </a:solidFill>
              <a:latin typeface="Arial" panose="020B0604020202020204" pitchFamily="34" charset="0"/>
              <a:cs typeface="Arial" panose="020B0604020202020204" pitchFamily="34" charset="0"/>
            </a:endParaRPr>
          </a:p>
        </p:txBody>
      </p:sp>
      <p:pic>
        <p:nvPicPr>
          <p:cNvPr id="33" name="Picture 5" descr="Tổng cục Quản lý đất đ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850" y="1337096"/>
            <a:ext cx="1009650" cy="6667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Tổng cục Biển và Hải đảo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676" y="1337097"/>
            <a:ext cx="1009650" cy="6667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9" descr="Tổng cục Địa chất và Khoáng sản Việt Nam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2850" y="2567010"/>
            <a:ext cx="1009650" cy="6667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1" descr="Cục quản lý tài nguyên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1676" y="2567007"/>
            <a:ext cx="1009650" cy="6667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3" descr="Tổng cục Môi trườ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2850" y="3910032"/>
            <a:ext cx="1009650" cy="66675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5" descr="Cục Đo đạc và Bản đồ Việt N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1676" y="3910032"/>
            <a:ext cx="1009650" cy="66675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7" descr="Cục Khí tượng thủy văn và Biến đổi khí hậ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7450" y="5176861"/>
            <a:ext cx="1009650" cy="66675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9" descr="Cục Viễn thám quốc gi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41676" y="5176862"/>
            <a:ext cx="1009650" cy="66675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1143020" y="1994297"/>
            <a:ext cx="1156223" cy="266740"/>
          </a:xfrm>
          <a:prstGeom prst="rect">
            <a:avLst/>
          </a:prstGeom>
          <a:noFill/>
        </p:spPr>
        <p:txBody>
          <a:bodyPr wrap="square" lIns="91215" tIns="45619" rIns="91215" bIns="45619" rtlCol="0">
            <a:spAutoFit/>
          </a:bodyPr>
          <a:lstStyle/>
          <a:p>
            <a:pPr defTabSz="912125"/>
            <a:r>
              <a:rPr lang="en-US" sz="1100" b="1" dirty="0">
                <a:solidFill>
                  <a:prstClr val="black"/>
                </a:solidFill>
              </a:rPr>
              <a:t>       Đất đai</a:t>
            </a:r>
          </a:p>
        </p:txBody>
      </p:sp>
      <p:sp>
        <p:nvSpPr>
          <p:cNvPr id="42" name="TextBox 41"/>
          <p:cNvSpPr txBox="1"/>
          <p:nvPr/>
        </p:nvSpPr>
        <p:spPr>
          <a:xfrm>
            <a:off x="3219822" y="1984616"/>
            <a:ext cx="1094622" cy="261406"/>
          </a:xfrm>
          <a:prstGeom prst="rect">
            <a:avLst/>
          </a:prstGeom>
          <a:noFill/>
        </p:spPr>
        <p:txBody>
          <a:bodyPr wrap="square" lIns="91215" tIns="45619" rIns="91215" bIns="45619" rtlCol="0">
            <a:spAutoFit/>
          </a:bodyPr>
          <a:lstStyle/>
          <a:p>
            <a:pPr defTabSz="912125"/>
            <a:r>
              <a:rPr lang="en-US" sz="1100" b="1" dirty="0">
                <a:solidFill>
                  <a:prstClr val="black"/>
                </a:solidFill>
              </a:rPr>
              <a:t>Biển và Hải đảo</a:t>
            </a:r>
          </a:p>
        </p:txBody>
      </p:sp>
      <p:sp>
        <p:nvSpPr>
          <p:cNvPr id="44" name="TextBox 43"/>
          <p:cNvSpPr txBox="1"/>
          <p:nvPr/>
        </p:nvSpPr>
        <p:spPr>
          <a:xfrm>
            <a:off x="904876" y="3213497"/>
            <a:ext cx="1619250" cy="266740"/>
          </a:xfrm>
          <a:prstGeom prst="rect">
            <a:avLst/>
          </a:prstGeom>
          <a:noFill/>
        </p:spPr>
        <p:txBody>
          <a:bodyPr wrap="square" lIns="91215" tIns="45619" rIns="91215" bIns="45619" rtlCol="0">
            <a:spAutoFit/>
          </a:bodyPr>
          <a:lstStyle/>
          <a:p>
            <a:pPr algn="ctr" defTabSz="912125"/>
            <a:r>
              <a:rPr lang="en-US" sz="1100" b="1" dirty="0">
                <a:solidFill>
                  <a:prstClr val="black"/>
                </a:solidFill>
              </a:rPr>
              <a:t>Địa chất – Khoáng sản</a:t>
            </a:r>
          </a:p>
        </p:txBody>
      </p:sp>
      <p:sp>
        <p:nvSpPr>
          <p:cNvPr id="45" name="TextBox 44"/>
          <p:cNvSpPr txBox="1"/>
          <p:nvPr/>
        </p:nvSpPr>
        <p:spPr>
          <a:xfrm>
            <a:off x="3135248" y="3217514"/>
            <a:ext cx="1222525" cy="266740"/>
          </a:xfrm>
          <a:prstGeom prst="rect">
            <a:avLst/>
          </a:prstGeom>
          <a:noFill/>
        </p:spPr>
        <p:txBody>
          <a:bodyPr wrap="square" lIns="91215" tIns="45619" rIns="91215" bIns="45619" rtlCol="0">
            <a:spAutoFit/>
          </a:bodyPr>
          <a:lstStyle/>
          <a:p>
            <a:pPr defTabSz="912125"/>
            <a:r>
              <a:rPr lang="en-US" sz="1100" b="1" dirty="0">
                <a:solidFill>
                  <a:prstClr val="black"/>
                </a:solidFill>
              </a:rPr>
              <a:t>Tài nguyên nước</a:t>
            </a:r>
          </a:p>
        </p:txBody>
      </p:sp>
      <p:sp>
        <p:nvSpPr>
          <p:cNvPr id="46" name="TextBox 45"/>
          <p:cNvSpPr txBox="1"/>
          <p:nvPr/>
        </p:nvSpPr>
        <p:spPr>
          <a:xfrm>
            <a:off x="882650" y="4576762"/>
            <a:ext cx="1619250" cy="266740"/>
          </a:xfrm>
          <a:prstGeom prst="rect">
            <a:avLst/>
          </a:prstGeom>
          <a:noFill/>
        </p:spPr>
        <p:txBody>
          <a:bodyPr wrap="square" lIns="91215" tIns="45619" rIns="91215" bIns="45619" rtlCol="0">
            <a:spAutoFit/>
          </a:bodyPr>
          <a:lstStyle/>
          <a:p>
            <a:pPr algn="ctr" defTabSz="912125"/>
            <a:r>
              <a:rPr lang="en-US" sz="1100" b="1" dirty="0">
                <a:solidFill>
                  <a:prstClr val="black"/>
                </a:solidFill>
              </a:rPr>
              <a:t>Môi trường</a:t>
            </a:r>
          </a:p>
        </p:txBody>
      </p:sp>
      <p:sp>
        <p:nvSpPr>
          <p:cNvPr id="47" name="TextBox 46"/>
          <p:cNvSpPr txBox="1"/>
          <p:nvPr/>
        </p:nvSpPr>
        <p:spPr>
          <a:xfrm>
            <a:off x="2925762" y="4576787"/>
            <a:ext cx="1619250" cy="441147"/>
          </a:xfrm>
          <a:prstGeom prst="rect">
            <a:avLst/>
          </a:prstGeom>
          <a:noFill/>
        </p:spPr>
        <p:txBody>
          <a:bodyPr wrap="square" lIns="91215" tIns="45619" rIns="91215" bIns="45619" rtlCol="0">
            <a:spAutoFit/>
          </a:bodyPr>
          <a:lstStyle/>
          <a:p>
            <a:pPr algn="ctr" defTabSz="912125"/>
            <a:r>
              <a:rPr lang="en-US" sz="1100" b="1" dirty="0">
                <a:solidFill>
                  <a:prstClr val="black"/>
                </a:solidFill>
              </a:rPr>
              <a:t>Đo đạc, bản đồ và thông tin địa lý</a:t>
            </a:r>
          </a:p>
        </p:txBody>
      </p:sp>
      <p:sp>
        <p:nvSpPr>
          <p:cNvPr id="48" name="TextBox 47"/>
          <p:cNvSpPr txBox="1"/>
          <p:nvPr/>
        </p:nvSpPr>
        <p:spPr>
          <a:xfrm>
            <a:off x="741362" y="5843611"/>
            <a:ext cx="1901826" cy="441147"/>
          </a:xfrm>
          <a:prstGeom prst="rect">
            <a:avLst/>
          </a:prstGeom>
          <a:noFill/>
        </p:spPr>
        <p:txBody>
          <a:bodyPr wrap="square" lIns="91215" tIns="45619" rIns="91215" bIns="45619" rtlCol="0">
            <a:spAutoFit/>
          </a:bodyPr>
          <a:lstStyle/>
          <a:p>
            <a:pPr algn="ctr" defTabSz="912125"/>
            <a:r>
              <a:rPr lang="en-US" sz="1100" b="1" dirty="0">
                <a:solidFill>
                  <a:prstClr val="black"/>
                </a:solidFill>
              </a:rPr>
              <a:t>Khí tượng thủy văn; </a:t>
            </a:r>
          </a:p>
          <a:p>
            <a:pPr algn="ctr" defTabSz="912125"/>
            <a:r>
              <a:rPr lang="en-US" sz="1100" b="1" dirty="0">
                <a:solidFill>
                  <a:prstClr val="black"/>
                </a:solidFill>
              </a:rPr>
              <a:t>Biến đổi khí hậu</a:t>
            </a:r>
          </a:p>
        </p:txBody>
      </p:sp>
      <p:sp>
        <p:nvSpPr>
          <p:cNvPr id="51" name="TextBox 50"/>
          <p:cNvSpPr txBox="1"/>
          <p:nvPr/>
        </p:nvSpPr>
        <p:spPr>
          <a:xfrm>
            <a:off x="2925762" y="5843588"/>
            <a:ext cx="1619250" cy="266740"/>
          </a:xfrm>
          <a:prstGeom prst="rect">
            <a:avLst/>
          </a:prstGeom>
          <a:noFill/>
        </p:spPr>
        <p:txBody>
          <a:bodyPr wrap="square" lIns="91215" tIns="45619" rIns="91215" bIns="45619" rtlCol="0">
            <a:spAutoFit/>
          </a:bodyPr>
          <a:lstStyle/>
          <a:p>
            <a:pPr algn="ctr" defTabSz="912125"/>
            <a:r>
              <a:rPr lang="en-US" sz="1100" b="1" dirty="0">
                <a:solidFill>
                  <a:prstClr val="black"/>
                </a:solidFill>
              </a:rPr>
              <a:t>Viễn thám</a:t>
            </a:r>
          </a:p>
        </p:txBody>
      </p:sp>
      <p:sp>
        <p:nvSpPr>
          <p:cNvPr id="49" name="Title 1">
            <a:extLst>
              <a:ext uri="{FF2B5EF4-FFF2-40B4-BE49-F238E27FC236}">
                <a16:creationId xmlns:a16="http://schemas.microsoft.com/office/drawing/2014/main" xmlns="" id="{92F3941B-8180-4F05-A837-4EAE856667BF}"/>
              </a:ext>
            </a:extLst>
          </p:cNvPr>
          <p:cNvSpPr>
            <a:spLocks noGrp="1"/>
          </p:cNvSpPr>
          <p:nvPr>
            <p:ph type="title"/>
          </p:nvPr>
        </p:nvSpPr>
        <p:spPr>
          <a:xfrm>
            <a:off x="0" y="170252"/>
            <a:ext cx="12192000" cy="605631"/>
          </a:xfrm>
        </p:spPr>
        <p:txBody>
          <a:bodyPr vert="horz" lIns="91215" tIns="45619" rIns="91215" bIns="45619" rtlCol="0" anchor="ctr">
            <a:noAutofit/>
          </a:bodyPr>
          <a:lstStyle/>
          <a:p>
            <a:pPr algn="ctr"/>
            <a:r>
              <a:rPr lang="en-US" dirty="0"/>
              <a:t>TỔNG QUAN NGÀNH TÀI NGUYÊN MÔI TRƯỜNG VÀ NÔNG NGHIỆP</a:t>
            </a:r>
          </a:p>
        </p:txBody>
      </p:sp>
      <p:sp>
        <p:nvSpPr>
          <p:cNvPr id="43" name="Rounded Rectangle 42"/>
          <p:cNvSpPr/>
          <p:nvPr/>
        </p:nvSpPr>
        <p:spPr>
          <a:xfrm>
            <a:off x="6977710" y="1107186"/>
            <a:ext cx="4514850" cy="5133975"/>
          </a:xfrm>
          <a:prstGeom prst="roundRect">
            <a:avLst/>
          </a:prstGeom>
          <a:ln w="28575"/>
        </p:spPr>
        <p:style>
          <a:lnRef idx="2">
            <a:schemeClr val="accent5"/>
          </a:lnRef>
          <a:fillRef idx="1">
            <a:schemeClr val="lt1"/>
          </a:fillRef>
          <a:effectRef idx="0">
            <a:schemeClr val="accent5"/>
          </a:effectRef>
          <a:fontRef idx="minor">
            <a:schemeClr val="dk1"/>
          </a:fontRef>
        </p:style>
        <p:txBody>
          <a:bodyPr lIns="91215" tIns="45619" rIns="91215" bIns="45619" rtlCol="0" anchor="ctr"/>
          <a:lstStyle/>
          <a:p>
            <a:pPr algn="ctr" defTabSz="912125"/>
            <a:endParaRPr lang="en-US" dirty="0">
              <a:solidFill>
                <a:prstClr val="black"/>
              </a:solidFill>
            </a:endParaRPr>
          </a:p>
        </p:txBody>
      </p:sp>
      <p:sp>
        <p:nvSpPr>
          <p:cNvPr id="52" name="TextBox 51"/>
          <p:cNvSpPr txBox="1"/>
          <p:nvPr/>
        </p:nvSpPr>
        <p:spPr>
          <a:xfrm>
            <a:off x="7546850" y="2099841"/>
            <a:ext cx="1586733" cy="261406"/>
          </a:xfrm>
          <a:prstGeom prst="rect">
            <a:avLst/>
          </a:prstGeom>
          <a:noFill/>
        </p:spPr>
        <p:txBody>
          <a:bodyPr wrap="square" lIns="91215" tIns="45619" rIns="91215" bIns="45619" rtlCol="0">
            <a:spAutoFit/>
          </a:bodyPr>
          <a:lstStyle/>
          <a:p>
            <a:pPr defTabSz="912125"/>
            <a:r>
              <a:rPr lang="en-US" sz="1100" b="1" dirty="0">
                <a:solidFill>
                  <a:prstClr val="black"/>
                </a:solidFill>
              </a:rPr>
              <a:t>       </a:t>
            </a:r>
            <a:r>
              <a:rPr lang="en-US" sz="1100" b="1" dirty="0" err="1">
                <a:solidFill>
                  <a:prstClr val="black"/>
                </a:solidFill>
              </a:rPr>
              <a:t>Chăn</a:t>
            </a:r>
            <a:r>
              <a:rPr lang="en-US" sz="1100" b="1" dirty="0">
                <a:solidFill>
                  <a:prstClr val="black"/>
                </a:solidFill>
              </a:rPr>
              <a:t> </a:t>
            </a:r>
            <a:r>
              <a:rPr lang="en-US" sz="1100" b="1" dirty="0" err="1">
                <a:solidFill>
                  <a:prstClr val="black"/>
                </a:solidFill>
              </a:rPr>
              <a:t>nuôi</a:t>
            </a:r>
            <a:r>
              <a:rPr lang="en-US" sz="1100" b="1" dirty="0">
                <a:solidFill>
                  <a:prstClr val="black"/>
                </a:solidFill>
              </a:rPr>
              <a:t> </a:t>
            </a:r>
          </a:p>
        </p:txBody>
      </p:sp>
      <p:sp>
        <p:nvSpPr>
          <p:cNvPr id="2" name="TextBox 1">
            <a:extLst>
              <a:ext uri="{FF2B5EF4-FFF2-40B4-BE49-F238E27FC236}">
                <a16:creationId xmlns:a16="http://schemas.microsoft.com/office/drawing/2014/main" xmlns="" id="{B7AC4867-013A-6CCF-06F5-DDE55149D8E4}"/>
              </a:ext>
            </a:extLst>
          </p:cNvPr>
          <p:cNvSpPr txBox="1"/>
          <p:nvPr/>
        </p:nvSpPr>
        <p:spPr>
          <a:xfrm>
            <a:off x="9629476" y="2111041"/>
            <a:ext cx="1586733" cy="261406"/>
          </a:xfrm>
          <a:prstGeom prst="rect">
            <a:avLst/>
          </a:prstGeom>
          <a:noFill/>
        </p:spPr>
        <p:txBody>
          <a:bodyPr wrap="square" lIns="91215" tIns="45619" rIns="91215" bIns="45619" rtlCol="0">
            <a:spAutoFit/>
          </a:bodyPr>
          <a:lstStyle/>
          <a:p>
            <a:pPr defTabSz="912125"/>
            <a:r>
              <a:rPr lang="en-US" sz="1100" b="1" dirty="0">
                <a:solidFill>
                  <a:prstClr val="black"/>
                </a:solidFill>
              </a:rPr>
              <a:t>       </a:t>
            </a:r>
            <a:r>
              <a:rPr lang="en-US" sz="1100" b="1" dirty="0" err="1">
                <a:solidFill>
                  <a:prstClr val="black"/>
                </a:solidFill>
              </a:rPr>
              <a:t>Trồng</a:t>
            </a:r>
            <a:r>
              <a:rPr lang="en-US" sz="1100" b="1" dirty="0">
                <a:solidFill>
                  <a:prstClr val="black"/>
                </a:solidFill>
              </a:rPr>
              <a:t> </a:t>
            </a:r>
            <a:r>
              <a:rPr lang="en-US" sz="1100" b="1" dirty="0" err="1">
                <a:solidFill>
                  <a:prstClr val="black"/>
                </a:solidFill>
              </a:rPr>
              <a:t>trọt</a:t>
            </a:r>
            <a:r>
              <a:rPr lang="en-US" sz="1100" b="1" dirty="0">
                <a:solidFill>
                  <a:prstClr val="black"/>
                </a:solidFill>
              </a:rPr>
              <a:t> </a:t>
            </a:r>
          </a:p>
        </p:txBody>
      </p:sp>
      <p:sp>
        <p:nvSpPr>
          <p:cNvPr id="3" name="TextBox 2">
            <a:extLst>
              <a:ext uri="{FF2B5EF4-FFF2-40B4-BE49-F238E27FC236}">
                <a16:creationId xmlns:a16="http://schemas.microsoft.com/office/drawing/2014/main" xmlns="" id="{F32C11AC-F9D5-7DE3-2437-C91405A7DC2A}"/>
              </a:ext>
            </a:extLst>
          </p:cNvPr>
          <p:cNvSpPr txBox="1"/>
          <p:nvPr/>
        </p:nvSpPr>
        <p:spPr>
          <a:xfrm>
            <a:off x="7529564" y="3110084"/>
            <a:ext cx="1586733" cy="261406"/>
          </a:xfrm>
          <a:prstGeom prst="rect">
            <a:avLst/>
          </a:prstGeom>
          <a:noFill/>
        </p:spPr>
        <p:txBody>
          <a:bodyPr wrap="square" lIns="91215" tIns="45619" rIns="91215" bIns="45619" rtlCol="0">
            <a:spAutoFit/>
          </a:bodyPr>
          <a:lstStyle/>
          <a:p>
            <a:pPr defTabSz="912125"/>
            <a:r>
              <a:rPr lang="en-US" sz="1100" b="1" dirty="0">
                <a:solidFill>
                  <a:prstClr val="black"/>
                </a:solidFill>
              </a:rPr>
              <a:t>       Thủy </a:t>
            </a:r>
            <a:r>
              <a:rPr lang="en-US" sz="1100" b="1" dirty="0" err="1">
                <a:solidFill>
                  <a:prstClr val="black"/>
                </a:solidFill>
              </a:rPr>
              <a:t>sản</a:t>
            </a:r>
            <a:r>
              <a:rPr lang="en-US" sz="1100" b="1" dirty="0">
                <a:solidFill>
                  <a:prstClr val="black"/>
                </a:solidFill>
              </a:rPr>
              <a:t> </a:t>
            </a:r>
          </a:p>
        </p:txBody>
      </p:sp>
      <p:sp>
        <p:nvSpPr>
          <p:cNvPr id="4" name="TextBox 3">
            <a:extLst>
              <a:ext uri="{FF2B5EF4-FFF2-40B4-BE49-F238E27FC236}">
                <a16:creationId xmlns:a16="http://schemas.microsoft.com/office/drawing/2014/main" xmlns="" id="{18ABFF7E-6546-9243-EAFB-639272A46279}"/>
              </a:ext>
            </a:extLst>
          </p:cNvPr>
          <p:cNvSpPr txBox="1"/>
          <p:nvPr/>
        </p:nvSpPr>
        <p:spPr>
          <a:xfrm>
            <a:off x="9416488" y="3158788"/>
            <a:ext cx="1757512" cy="261406"/>
          </a:xfrm>
          <a:prstGeom prst="rect">
            <a:avLst/>
          </a:prstGeom>
          <a:noFill/>
        </p:spPr>
        <p:txBody>
          <a:bodyPr wrap="square" lIns="91215" tIns="45619" rIns="91215" bIns="45619" rtlCol="0">
            <a:spAutoFit/>
          </a:bodyPr>
          <a:lstStyle/>
          <a:p>
            <a:pPr defTabSz="912125"/>
            <a:r>
              <a:rPr lang="en-US" sz="1100" b="1" dirty="0">
                <a:solidFill>
                  <a:prstClr val="black"/>
                </a:solidFill>
              </a:rPr>
              <a:t>       </a:t>
            </a:r>
            <a:r>
              <a:rPr lang="en-US" sz="1100" b="1" dirty="0" err="1">
                <a:solidFill>
                  <a:prstClr val="black"/>
                </a:solidFill>
              </a:rPr>
              <a:t>Phát</a:t>
            </a:r>
            <a:r>
              <a:rPr lang="en-US" sz="1100" b="1" dirty="0">
                <a:solidFill>
                  <a:prstClr val="black"/>
                </a:solidFill>
              </a:rPr>
              <a:t> </a:t>
            </a:r>
            <a:r>
              <a:rPr lang="en-US" sz="1100" b="1" dirty="0" err="1">
                <a:solidFill>
                  <a:prstClr val="black"/>
                </a:solidFill>
              </a:rPr>
              <a:t>triển</a:t>
            </a:r>
            <a:r>
              <a:rPr lang="en-US" sz="1100" b="1" dirty="0">
                <a:solidFill>
                  <a:prstClr val="black"/>
                </a:solidFill>
              </a:rPr>
              <a:t> </a:t>
            </a:r>
            <a:r>
              <a:rPr lang="en-US" sz="1100" b="1" dirty="0" err="1">
                <a:solidFill>
                  <a:prstClr val="black"/>
                </a:solidFill>
              </a:rPr>
              <a:t>nông</a:t>
            </a:r>
            <a:r>
              <a:rPr lang="en-US" sz="1100" b="1" dirty="0">
                <a:solidFill>
                  <a:prstClr val="black"/>
                </a:solidFill>
              </a:rPr>
              <a:t> </a:t>
            </a:r>
            <a:r>
              <a:rPr lang="en-US" sz="1100" b="1" dirty="0" err="1">
                <a:solidFill>
                  <a:prstClr val="black"/>
                </a:solidFill>
              </a:rPr>
              <a:t>thôn</a:t>
            </a:r>
            <a:r>
              <a:rPr lang="en-US" sz="1100" b="1" dirty="0">
                <a:solidFill>
                  <a:prstClr val="black"/>
                </a:solidFill>
              </a:rPr>
              <a:t> </a:t>
            </a:r>
          </a:p>
        </p:txBody>
      </p:sp>
      <p:sp>
        <p:nvSpPr>
          <p:cNvPr id="5" name="TextBox 4">
            <a:extLst>
              <a:ext uri="{FF2B5EF4-FFF2-40B4-BE49-F238E27FC236}">
                <a16:creationId xmlns:a16="http://schemas.microsoft.com/office/drawing/2014/main" xmlns="" id="{5EE67EC7-CF61-81CB-55FC-2D7D3086D24D}"/>
              </a:ext>
            </a:extLst>
          </p:cNvPr>
          <p:cNvSpPr txBox="1"/>
          <p:nvPr/>
        </p:nvSpPr>
        <p:spPr>
          <a:xfrm>
            <a:off x="7540559" y="4252301"/>
            <a:ext cx="1586733" cy="261406"/>
          </a:xfrm>
          <a:prstGeom prst="rect">
            <a:avLst/>
          </a:prstGeom>
          <a:noFill/>
        </p:spPr>
        <p:txBody>
          <a:bodyPr wrap="square" lIns="91215" tIns="45619" rIns="91215" bIns="45619" rtlCol="0">
            <a:spAutoFit/>
          </a:bodyPr>
          <a:lstStyle/>
          <a:p>
            <a:pPr defTabSz="912125"/>
            <a:r>
              <a:rPr lang="en-US" sz="1100" b="1" dirty="0">
                <a:solidFill>
                  <a:prstClr val="black"/>
                </a:solidFill>
              </a:rPr>
              <a:t>       Thủy </a:t>
            </a:r>
            <a:r>
              <a:rPr lang="en-US" sz="1100" b="1" dirty="0" err="1">
                <a:solidFill>
                  <a:prstClr val="black"/>
                </a:solidFill>
              </a:rPr>
              <a:t>lợi</a:t>
            </a:r>
            <a:r>
              <a:rPr lang="en-US" sz="1100" b="1" dirty="0">
                <a:solidFill>
                  <a:prstClr val="black"/>
                </a:solidFill>
              </a:rPr>
              <a:t> </a:t>
            </a:r>
          </a:p>
        </p:txBody>
      </p:sp>
      <p:sp>
        <p:nvSpPr>
          <p:cNvPr id="7" name="TextBox 6">
            <a:extLst>
              <a:ext uri="{FF2B5EF4-FFF2-40B4-BE49-F238E27FC236}">
                <a16:creationId xmlns:a16="http://schemas.microsoft.com/office/drawing/2014/main" xmlns="" id="{C54C9878-A84B-6349-A7E9-D91D50804431}"/>
              </a:ext>
            </a:extLst>
          </p:cNvPr>
          <p:cNvSpPr txBox="1"/>
          <p:nvPr/>
        </p:nvSpPr>
        <p:spPr>
          <a:xfrm>
            <a:off x="9502897" y="4282150"/>
            <a:ext cx="1586733" cy="261406"/>
          </a:xfrm>
          <a:prstGeom prst="rect">
            <a:avLst/>
          </a:prstGeom>
          <a:noFill/>
        </p:spPr>
        <p:txBody>
          <a:bodyPr wrap="square" lIns="91215" tIns="45619" rIns="91215" bIns="45619" rtlCol="0">
            <a:spAutoFit/>
          </a:bodyPr>
          <a:lstStyle/>
          <a:p>
            <a:pPr defTabSz="912125"/>
            <a:r>
              <a:rPr lang="en-US" sz="1100" b="1" dirty="0">
                <a:solidFill>
                  <a:prstClr val="black"/>
                </a:solidFill>
              </a:rPr>
              <a:t>    </a:t>
            </a:r>
            <a:r>
              <a:rPr lang="en-US" sz="1100" b="1" dirty="0" err="1">
                <a:solidFill>
                  <a:prstClr val="black"/>
                </a:solidFill>
              </a:rPr>
              <a:t>Phòng</a:t>
            </a:r>
            <a:r>
              <a:rPr lang="en-US" sz="1100" b="1" dirty="0">
                <a:solidFill>
                  <a:prstClr val="black"/>
                </a:solidFill>
              </a:rPr>
              <a:t> </a:t>
            </a:r>
            <a:r>
              <a:rPr lang="en-US" sz="1100" b="1" dirty="0" err="1">
                <a:solidFill>
                  <a:prstClr val="black"/>
                </a:solidFill>
              </a:rPr>
              <a:t>chống</a:t>
            </a:r>
            <a:r>
              <a:rPr lang="en-US" sz="1100" b="1" dirty="0">
                <a:solidFill>
                  <a:prstClr val="black"/>
                </a:solidFill>
              </a:rPr>
              <a:t> </a:t>
            </a:r>
            <a:r>
              <a:rPr lang="en-US" sz="1100" b="1" dirty="0" err="1">
                <a:solidFill>
                  <a:prstClr val="black"/>
                </a:solidFill>
              </a:rPr>
              <a:t>thiên</a:t>
            </a:r>
            <a:r>
              <a:rPr lang="en-US" sz="1100" b="1" dirty="0">
                <a:solidFill>
                  <a:prstClr val="black"/>
                </a:solidFill>
              </a:rPr>
              <a:t> tai</a:t>
            </a:r>
          </a:p>
        </p:txBody>
      </p:sp>
      <p:sp>
        <p:nvSpPr>
          <p:cNvPr id="8" name="TextBox 7">
            <a:extLst>
              <a:ext uri="{FF2B5EF4-FFF2-40B4-BE49-F238E27FC236}">
                <a16:creationId xmlns:a16="http://schemas.microsoft.com/office/drawing/2014/main" xmlns="" id="{1B642ED8-DC3F-1EFF-359D-9471966CB3B7}"/>
              </a:ext>
            </a:extLst>
          </p:cNvPr>
          <p:cNvSpPr txBox="1"/>
          <p:nvPr/>
        </p:nvSpPr>
        <p:spPr>
          <a:xfrm>
            <a:off x="7608116" y="5319103"/>
            <a:ext cx="1586733" cy="261406"/>
          </a:xfrm>
          <a:prstGeom prst="rect">
            <a:avLst/>
          </a:prstGeom>
          <a:noFill/>
        </p:spPr>
        <p:txBody>
          <a:bodyPr wrap="square" lIns="91215" tIns="45619" rIns="91215" bIns="45619" rtlCol="0">
            <a:spAutoFit/>
          </a:bodyPr>
          <a:lstStyle/>
          <a:p>
            <a:pPr defTabSz="912125"/>
            <a:r>
              <a:rPr lang="en-US" sz="1100" b="1" dirty="0">
                <a:solidFill>
                  <a:prstClr val="black"/>
                </a:solidFill>
              </a:rPr>
              <a:t>      Lâm nghiệp </a:t>
            </a:r>
          </a:p>
        </p:txBody>
      </p:sp>
      <p:sp>
        <p:nvSpPr>
          <p:cNvPr id="9" name="TextBox 8">
            <a:extLst>
              <a:ext uri="{FF2B5EF4-FFF2-40B4-BE49-F238E27FC236}">
                <a16:creationId xmlns:a16="http://schemas.microsoft.com/office/drawing/2014/main" xmlns="" id="{43A3994D-AE1E-3E8D-1344-DF62B29FB0BD}"/>
              </a:ext>
            </a:extLst>
          </p:cNvPr>
          <p:cNvSpPr txBox="1"/>
          <p:nvPr/>
        </p:nvSpPr>
        <p:spPr>
          <a:xfrm>
            <a:off x="9551604" y="5311815"/>
            <a:ext cx="1586733" cy="261406"/>
          </a:xfrm>
          <a:prstGeom prst="rect">
            <a:avLst/>
          </a:prstGeom>
          <a:noFill/>
        </p:spPr>
        <p:txBody>
          <a:bodyPr wrap="square" lIns="91215" tIns="45619" rIns="91215" bIns="45619" rtlCol="0">
            <a:spAutoFit/>
          </a:bodyPr>
          <a:lstStyle/>
          <a:p>
            <a:pPr defTabSz="912125"/>
            <a:r>
              <a:rPr lang="en-US" sz="1100" b="1" dirty="0">
                <a:solidFill>
                  <a:prstClr val="black"/>
                </a:solidFill>
              </a:rPr>
              <a:t>      </a:t>
            </a:r>
            <a:r>
              <a:rPr lang="en-US" sz="1100" b="1" dirty="0" err="1">
                <a:solidFill>
                  <a:prstClr val="black"/>
                </a:solidFill>
              </a:rPr>
              <a:t>Một</a:t>
            </a:r>
            <a:r>
              <a:rPr lang="en-US" sz="1100" b="1" dirty="0">
                <a:solidFill>
                  <a:prstClr val="black"/>
                </a:solidFill>
              </a:rPr>
              <a:t> </a:t>
            </a:r>
            <a:r>
              <a:rPr lang="en-US" sz="1100" b="1" dirty="0" err="1">
                <a:solidFill>
                  <a:prstClr val="black"/>
                </a:solidFill>
              </a:rPr>
              <a:t>số</a:t>
            </a:r>
            <a:r>
              <a:rPr lang="en-US" sz="1100" b="1" dirty="0">
                <a:solidFill>
                  <a:prstClr val="black"/>
                </a:solidFill>
              </a:rPr>
              <a:t> </a:t>
            </a:r>
            <a:r>
              <a:rPr lang="en-US" sz="1100" b="1" dirty="0" err="1">
                <a:solidFill>
                  <a:prstClr val="black"/>
                </a:solidFill>
              </a:rPr>
              <a:t>lĩnh</a:t>
            </a:r>
            <a:r>
              <a:rPr lang="en-US" sz="1100" b="1" dirty="0">
                <a:solidFill>
                  <a:prstClr val="black"/>
                </a:solidFill>
              </a:rPr>
              <a:t> </a:t>
            </a:r>
            <a:r>
              <a:rPr lang="en-US" sz="1100" b="1" dirty="0" err="1">
                <a:solidFill>
                  <a:prstClr val="black"/>
                </a:solidFill>
              </a:rPr>
              <a:t>vực</a:t>
            </a:r>
            <a:r>
              <a:rPr lang="en-US" sz="1100" b="1" dirty="0">
                <a:solidFill>
                  <a:prstClr val="black"/>
                </a:solidFill>
              </a:rPr>
              <a:t> </a:t>
            </a:r>
            <a:r>
              <a:rPr lang="en-US" sz="1100" b="1" dirty="0" err="1">
                <a:solidFill>
                  <a:prstClr val="black"/>
                </a:solidFill>
              </a:rPr>
              <a:t>khác</a:t>
            </a:r>
            <a:r>
              <a:rPr lang="en-US" sz="1100" b="1" dirty="0">
                <a:solidFill>
                  <a:prstClr val="black"/>
                </a:solidFill>
              </a:rPr>
              <a:t> </a:t>
            </a:r>
          </a:p>
        </p:txBody>
      </p:sp>
      <p:pic>
        <p:nvPicPr>
          <p:cNvPr id="11" name="Graphic 10" descr="Cow with solid fill">
            <a:extLst>
              <a:ext uri="{FF2B5EF4-FFF2-40B4-BE49-F238E27FC236}">
                <a16:creationId xmlns:a16="http://schemas.microsoft.com/office/drawing/2014/main" xmlns="" id="{42A266E4-8D03-EAD7-97A8-44474220237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7831629" y="1444303"/>
            <a:ext cx="685666" cy="685666"/>
          </a:xfrm>
          <a:prstGeom prst="rect">
            <a:avLst/>
          </a:prstGeom>
        </p:spPr>
      </p:pic>
      <p:pic>
        <p:nvPicPr>
          <p:cNvPr id="13" name="Graphic 12" descr="Fish with solid fill">
            <a:extLst>
              <a:ext uri="{FF2B5EF4-FFF2-40B4-BE49-F238E27FC236}">
                <a16:creationId xmlns:a16="http://schemas.microsoft.com/office/drawing/2014/main" xmlns="" id="{68E7562D-5338-451C-C3BF-8A06B98A5C9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7767138" y="2496567"/>
            <a:ext cx="709698" cy="707503"/>
          </a:xfrm>
          <a:prstGeom prst="rect">
            <a:avLst/>
          </a:prstGeom>
        </p:spPr>
      </p:pic>
      <p:pic>
        <p:nvPicPr>
          <p:cNvPr id="15" name="Graphic 14" descr="Watering pot with solid fill">
            <a:extLst>
              <a:ext uri="{FF2B5EF4-FFF2-40B4-BE49-F238E27FC236}">
                <a16:creationId xmlns:a16="http://schemas.microsoft.com/office/drawing/2014/main" xmlns="" id="{1CDB5340-8311-3039-50CD-34619F877D4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7831629" y="3553389"/>
            <a:ext cx="786804" cy="786804"/>
          </a:xfrm>
          <a:prstGeom prst="rect">
            <a:avLst/>
          </a:prstGeom>
        </p:spPr>
      </p:pic>
      <p:pic>
        <p:nvPicPr>
          <p:cNvPr id="23" name="Graphic 22" descr="Cloud With Lightning And Rain with solid fill">
            <a:extLst>
              <a:ext uri="{FF2B5EF4-FFF2-40B4-BE49-F238E27FC236}">
                <a16:creationId xmlns:a16="http://schemas.microsoft.com/office/drawing/2014/main" xmlns="" id="{6F65E39C-9272-5F31-F81D-13631B2B649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9997357" y="3697205"/>
            <a:ext cx="751788" cy="751788"/>
          </a:xfrm>
          <a:prstGeom prst="rect">
            <a:avLst/>
          </a:prstGeom>
        </p:spPr>
      </p:pic>
      <p:pic>
        <p:nvPicPr>
          <p:cNvPr id="62" name="Graphic 61" descr="Hill scene with solid fill">
            <a:extLst>
              <a:ext uri="{FF2B5EF4-FFF2-40B4-BE49-F238E27FC236}">
                <a16:creationId xmlns:a16="http://schemas.microsoft.com/office/drawing/2014/main" xmlns="" id="{24EEE797-58A1-65D1-42C9-7A20B6D2FD1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9925962" y="1487279"/>
            <a:ext cx="682449" cy="682449"/>
          </a:xfrm>
          <a:prstGeom prst="rect">
            <a:avLst/>
          </a:prstGeom>
        </p:spPr>
      </p:pic>
      <p:pic>
        <p:nvPicPr>
          <p:cNvPr id="65" name="Graphic 64" descr="Tree With Roots with solid fill">
            <a:extLst>
              <a:ext uri="{FF2B5EF4-FFF2-40B4-BE49-F238E27FC236}">
                <a16:creationId xmlns:a16="http://schemas.microsoft.com/office/drawing/2014/main" xmlns="" id="{3ED1CE17-D229-726F-9A2D-34C5E4EC6464}"/>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7872914" y="4739536"/>
            <a:ext cx="634851" cy="634851"/>
          </a:xfrm>
          <a:prstGeom prst="rect">
            <a:avLst/>
          </a:prstGeom>
        </p:spPr>
      </p:pic>
      <p:pic>
        <p:nvPicPr>
          <p:cNvPr id="71" name="Graphic 70" descr="Business Growth with solid fill">
            <a:extLst>
              <a:ext uri="{FF2B5EF4-FFF2-40B4-BE49-F238E27FC236}">
                <a16:creationId xmlns:a16="http://schemas.microsoft.com/office/drawing/2014/main" xmlns="" id="{970C456E-DD85-2E98-00E4-6D54F6012C89}"/>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9931494" y="2522714"/>
            <a:ext cx="727500" cy="727500"/>
          </a:xfrm>
          <a:prstGeom prst="rect">
            <a:avLst/>
          </a:prstGeom>
        </p:spPr>
      </p:pic>
      <p:pic>
        <p:nvPicPr>
          <p:cNvPr id="10" name="Graphic 9" descr="Topography Map with solid fill">
            <a:extLst>
              <a:ext uri="{FF2B5EF4-FFF2-40B4-BE49-F238E27FC236}">
                <a16:creationId xmlns:a16="http://schemas.microsoft.com/office/drawing/2014/main" xmlns="" id="{AE82C342-64C1-AD04-9D1D-05AA827C05AC}"/>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10059858" y="4741906"/>
            <a:ext cx="575812" cy="575812"/>
          </a:xfrm>
          <a:prstGeom prst="rect">
            <a:avLst/>
          </a:prstGeom>
        </p:spPr>
      </p:pic>
    </p:spTree>
    <p:extLst>
      <p:ext uri="{BB962C8B-B14F-4D97-AF65-F5344CB8AC3E}">
        <p14:creationId xmlns:p14="http://schemas.microsoft.com/office/powerpoint/2010/main" val="41212599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165853" y="643467"/>
            <a:ext cx="9860294" cy="55710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587873" y="1073923"/>
            <a:ext cx="9062955" cy="60563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100" b="1" dirty="0">
                <a:solidFill>
                  <a:schemeClr val="bg1"/>
                </a:solidFill>
                <a:latin typeface="Roboto" panose="02000000000000000000" pitchFamily="2" charset="0"/>
                <a:ea typeface="Roboto" panose="02000000000000000000" pitchFamily="2" charset="0"/>
              </a:rPr>
              <a:t>NỘI DUNG TRÌNH BÀY</a:t>
            </a:r>
          </a:p>
        </p:txBody>
      </p:sp>
      <p:sp>
        <p:nvSpPr>
          <p:cNvPr id="1032" name="Content Placeholder 2"/>
          <p:cNvSpPr txBox="1">
            <a:spLocks/>
          </p:cNvSpPr>
          <p:nvPr/>
        </p:nvSpPr>
        <p:spPr>
          <a:xfrm>
            <a:off x="1587873" y="2228388"/>
            <a:ext cx="8612195" cy="2697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200"/>
              </a:spcBef>
              <a:buFont typeface="Arial" panose="020B0604020202020204" pitchFamily="34" charset="0"/>
              <a:buAutoNum type="arabicPeriod"/>
            </a:pP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Các</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 </a:t>
            </a: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căn</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 </a:t>
            </a: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cứ</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 </a:t>
            </a: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tham</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 </a:t>
            </a: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chiếu</a:t>
            </a:r>
            <a:endParaRPr lang="vi-VN" sz="2000" b="1" dirty="0">
              <a:solidFill>
                <a:schemeClr val="bg1"/>
              </a:solidFill>
              <a:latin typeface="Roboto" panose="02000000000000000000" pitchFamily="2" charset="0"/>
              <a:ea typeface="Roboto" panose="02000000000000000000" pitchFamily="2" charset="0"/>
              <a:cs typeface="Tahoma" panose="020B0604030504040204" pitchFamily="34" charset="0"/>
            </a:endParaRPr>
          </a:p>
          <a:p>
            <a:pPr marL="514350" indent="-514350">
              <a:spcBef>
                <a:spcPts val="1200"/>
              </a:spcBef>
              <a:buFont typeface="Arial" panose="020B0604020202020204" pitchFamily="34" charset="0"/>
              <a:buAutoNum type="arabicPeriod"/>
            </a:pPr>
            <a:r>
              <a:rPr lang="vi-VN" sz="2000" b="1" dirty="0">
                <a:solidFill>
                  <a:schemeClr val="bg1"/>
                </a:solidFill>
                <a:latin typeface="Roboto" panose="02000000000000000000" pitchFamily="2" charset="0"/>
                <a:ea typeface="Roboto" panose="02000000000000000000" pitchFamily="2" charset="0"/>
                <a:cs typeface="Tahoma" panose="020B0604030504040204" pitchFamily="34" charset="0"/>
              </a:rPr>
              <a:t>Giới thiệu về Hạ tầng dữ liệu không gian địa lý quốc gia - NSDI</a:t>
            </a:r>
          </a:p>
          <a:p>
            <a:pPr marL="514350" indent="-514350">
              <a:spcBef>
                <a:spcPts val="1200"/>
              </a:spcBef>
              <a:buFont typeface="Arial" panose="020B0604020202020204" pitchFamily="34" charset="0"/>
              <a:buAutoNum type="arabicPeriod"/>
            </a:pPr>
            <a:r>
              <a:rPr lang="vi-VN" sz="2000" b="1" dirty="0">
                <a:solidFill>
                  <a:schemeClr val="bg1"/>
                </a:solidFill>
                <a:latin typeface="Roboto" panose="02000000000000000000" pitchFamily="2" charset="0"/>
                <a:ea typeface="Roboto" panose="02000000000000000000" pitchFamily="2" charset="0"/>
                <a:cs typeface="Tahoma" panose="020B0604030504040204" pitchFamily="34" charset="0"/>
              </a:rPr>
              <a:t>Đề xuất mô hình kiến trúc SDI cho </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ĐB SCL</a:t>
            </a:r>
          </a:p>
          <a:p>
            <a:pPr marL="514350" indent="-514350">
              <a:spcBef>
                <a:spcPts val="1200"/>
              </a:spcBef>
              <a:buFont typeface="Arial" panose="020B0604020202020204" pitchFamily="34" charset="0"/>
              <a:buAutoNum type="arabicPeriod"/>
            </a:pP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Sử</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 </a:t>
            </a: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dụng</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 NSDI </a:t>
            </a: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để</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 </a:t>
            </a: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tăng</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 </a:t>
            </a: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cường</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 </a:t>
            </a: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quản</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 </a:t>
            </a: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lý</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 TNMT </a:t>
            </a: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và</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 </a:t>
            </a: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Nông</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 </a:t>
            </a: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nghiệp</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 ĐBSCL</a:t>
            </a:r>
            <a:endParaRPr lang="vi-VN" sz="2000" b="1" dirty="0">
              <a:solidFill>
                <a:schemeClr val="bg1"/>
              </a:solidFill>
              <a:latin typeface="Roboto" panose="02000000000000000000" pitchFamily="2" charset="0"/>
              <a:ea typeface="Roboto" panose="02000000000000000000" pitchFamily="2" charset="0"/>
              <a:cs typeface="Tahoma" panose="020B0604030504040204" pitchFamily="34" charset="0"/>
            </a:endParaRPr>
          </a:p>
          <a:p>
            <a:pPr marL="514350" indent="-514350">
              <a:spcBef>
                <a:spcPts val="1200"/>
              </a:spcBef>
              <a:buFont typeface="Arial" panose="020B0604020202020204" pitchFamily="34" charset="0"/>
              <a:buAutoNum type="arabicPeriod"/>
            </a:pPr>
            <a:r>
              <a:rPr lang="vi-VN" sz="2000" b="1" dirty="0">
                <a:solidFill>
                  <a:schemeClr val="bg1"/>
                </a:solidFill>
                <a:latin typeface="Roboto" panose="02000000000000000000" pitchFamily="2" charset="0"/>
                <a:ea typeface="Roboto" panose="02000000000000000000" pitchFamily="2" charset="0"/>
                <a:cs typeface="Tahoma" panose="020B0604030504040204" pitchFamily="34" charset="0"/>
              </a:rPr>
              <a:t>Đề xuất </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p</a:t>
            </a:r>
            <a:r>
              <a:rPr lang="vi-VN" sz="2000" b="1" dirty="0">
                <a:solidFill>
                  <a:schemeClr val="bg1"/>
                </a:solidFill>
                <a:latin typeface="Roboto" panose="02000000000000000000" pitchFamily="2" charset="0"/>
                <a:ea typeface="Roboto" panose="02000000000000000000" pitchFamily="2" charset="0"/>
                <a:cs typeface="Tahoma" panose="020B0604030504040204" pitchFamily="34" charset="0"/>
              </a:rPr>
              <a:t>hương án </a:t>
            </a: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hoàn</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 </a:t>
            </a: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thiện</a:t>
            </a:r>
            <a:r>
              <a:rPr lang="vi-VN" sz="2000" b="1" dirty="0">
                <a:solidFill>
                  <a:schemeClr val="bg1"/>
                </a:solidFill>
                <a:latin typeface="Roboto" panose="02000000000000000000" pitchFamily="2" charset="0"/>
                <a:ea typeface="Roboto" panose="02000000000000000000" pitchFamily="2" charset="0"/>
                <a:cs typeface="Tahoma" panose="020B0604030504040204" pitchFamily="34" charset="0"/>
              </a:rPr>
              <a:t> SDI </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TNMT </a:t>
            </a: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và</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 </a:t>
            </a: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Nông</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 </a:t>
            </a:r>
            <a:r>
              <a:rPr lang="en-US" sz="2000" b="1" dirty="0" err="1">
                <a:solidFill>
                  <a:schemeClr val="bg1"/>
                </a:solidFill>
                <a:latin typeface="Roboto" panose="02000000000000000000" pitchFamily="2" charset="0"/>
                <a:ea typeface="Roboto" panose="02000000000000000000" pitchFamily="2" charset="0"/>
                <a:cs typeface="Tahoma" panose="020B0604030504040204" pitchFamily="34" charset="0"/>
              </a:rPr>
              <a:t>nghiệp</a:t>
            </a:r>
            <a:r>
              <a:rPr lang="en-US" sz="2000" b="1" dirty="0">
                <a:solidFill>
                  <a:schemeClr val="bg1"/>
                </a:solidFill>
                <a:latin typeface="Roboto" panose="02000000000000000000" pitchFamily="2" charset="0"/>
                <a:ea typeface="Roboto" panose="02000000000000000000" pitchFamily="2" charset="0"/>
                <a:cs typeface="Tahoma" panose="020B0604030504040204" pitchFamily="34" charset="0"/>
              </a:rPr>
              <a:t> ĐBSCL</a:t>
            </a:r>
            <a:endParaRPr lang="vi-VN" sz="2000" b="1" dirty="0">
              <a:solidFill>
                <a:schemeClr val="bg1"/>
              </a:solidFill>
              <a:latin typeface="Roboto" panose="02000000000000000000" pitchFamily="2" charset="0"/>
              <a:ea typeface="Roboto" panose="02000000000000000000" pitchFamily="2" charset="0"/>
              <a:cs typeface="Tahoma" panose="020B0604030504040204" pitchFamily="34" charset="0"/>
            </a:endParaRPr>
          </a:p>
        </p:txBody>
      </p:sp>
    </p:spTree>
    <p:extLst>
      <p:ext uri="{BB962C8B-B14F-4D97-AF65-F5344CB8AC3E}">
        <p14:creationId xmlns:p14="http://schemas.microsoft.com/office/powerpoint/2010/main" val="895892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566056" y="413667"/>
            <a:ext cx="11408230" cy="415181"/>
          </a:xfrm>
          <a:prstGeom prst="rect">
            <a:avLst/>
          </a:prstGeom>
          <a:noFill/>
        </p:spPr>
        <p:txBody>
          <a:bodyPr wrap="square" lIns="91116" tIns="45563" rIns="91116" bIns="45563" rtlCol="0">
            <a:spAutoFit/>
          </a:bodyPr>
          <a:lstStyle/>
          <a:p>
            <a:pPr algn="ctr" defTabSz="908940"/>
            <a:r>
              <a:rPr lang="en-US" sz="2100" b="1" dirty="0">
                <a:solidFill>
                  <a:srgbClr val="0070C0"/>
                </a:solidFill>
                <a:latin typeface="Tahoma" pitchFamily="34" charset="0"/>
                <a:ea typeface="Tahoma" pitchFamily="34" charset="0"/>
                <a:cs typeface="Tahoma" pitchFamily="34" charset="0"/>
              </a:rPr>
              <a:t>DỮ LIỆU TÀI NGUYÊN MÔI TRƯỜNG VÀ MỐI LIÊN HỆ VỚI NGÀNH NÔNG NGHIỆP</a:t>
            </a:r>
          </a:p>
        </p:txBody>
      </p:sp>
      <p:sp>
        <p:nvSpPr>
          <p:cNvPr id="35" name="Flowchart: Magnetic Disk 34"/>
          <p:cNvSpPr/>
          <p:nvPr/>
        </p:nvSpPr>
        <p:spPr>
          <a:xfrm>
            <a:off x="375558" y="1409697"/>
            <a:ext cx="1352550" cy="762000"/>
          </a:xfrm>
          <a:prstGeom prst="flowChartMagneticDisk">
            <a:avLst/>
          </a:prstGeom>
          <a:solidFill>
            <a:srgbClr val="5B9BD5"/>
          </a:solidFill>
          <a:ln w="12700" cap="flat" cmpd="sng" algn="ctr">
            <a:solidFill>
              <a:srgbClr val="5B9BD5">
                <a:shade val="50000"/>
              </a:srgbClr>
            </a:solidFill>
            <a:prstDash val="solid"/>
            <a:miter lim="800000"/>
          </a:ln>
          <a:effectLst/>
        </p:spPr>
        <p:txBody>
          <a:bodyPr lIns="91116" tIns="45563" rIns="91116" bIns="45563" rtlCol="0" anchor="t"/>
          <a:lstStyle/>
          <a:p>
            <a:pPr algn="ctr" defTabSz="911203">
              <a:defRPr/>
            </a:pPr>
            <a:r>
              <a:rPr lang="en-US" sz="1400" kern="0" dirty="0">
                <a:solidFill>
                  <a:prstClr val="white"/>
                </a:solidFill>
              </a:rPr>
              <a:t>CSDL</a:t>
            </a:r>
          </a:p>
          <a:p>
            <a:pPr algn="ctr" defTabSz="911203">
              <a:defRPr/>
            </a:pPr>
            <a:r>
              <a:rPr lang="en-US" sz="1400" kern="0" dirty="0" err="1">
                <a:solidFill>
                  <a:prstClr val="white"/>
                </a:solidFill>
              </a:rPr>
              <a:t>Đất</a:t>
            </a:r>
            <a:r>
              <a:rPr lang="en-US" sz="1400" kern="0" dirty="0">
                <a:solidFill>
                  <a:prstClr val="white"/>
                </a:solidFill>
              </a:rPr>
              <a:t> </a:t>
            </a:r>
            <a:r>
              <a:rPr lang="en-US" sz="1400" kern="0" dirty="0" err="1">
                <a:solidFill>
                  <a:prstClr val="white"/>
                </a:solidFill>
              </a:rPr>
              <a:t>đai</a:t>
            </a:r>
            <a:endParaRPr lang="en-US" sz="1400" kern="0" dirty="0">
              <a:solidFill>
                <a:prstClr val="white"/>
              </a:solidFill>
            </a:endParaRPr>
          </a:p>
        </p:txBody>
      </p:sp>
      <p:sp>
        <p:nvSpPr>
          <p:cNvPr id="38" name="Flowchart: Magnetic Disk 37"/>
          <p:cNvSpPr/>
          <p:nvPr/>
        </p:nvSpPr>
        <p:spPr>
          <a:xfrm>
            <a:off x="2356781" y="1409697"/>
            <a:ext cx="1304925" cy="762000"/>
          </a:xfrm>
          <a:prstGeom prst="flowChartMagneticDisk">
            <a:avLst/>
          </a:prstGeom>
          <a:solidFill>
            <a:srgbClr val="5B9BD5"/>
          </a:solidFill>
          <a:ln w="12700" cap="flat" cmpd="sng" algn="ctr">
            <a:solidFill>
              <a:srgbClr val="5B9BD5">
                <a:shade val="50000"/>
              </a:srgbClr>
            </a:solidFill>
            <a:prstDash val="solid"/>
            <a:miter lim="800000"/>
          </a:ln>
          <a:effectLst/>
        </p:spPr>
        <p:txBody>
          <a:bodyPr lIns="91116" tIns="45563" rIns="91116" bIns="45563" rtlCol="0" anchor="t"/>
          <a:lstStyle/>
          <a:p>
            <a:pPr algn="ctr" defTabSz="911203">
              <a:defRPr/>
            </a:pPr>
            <a:r>
              <a:rPr lang="en-US" sz="1400" kern="0" dirty="0">
                <a:solidFill>
                  <a:prstClr val="white"/>
                </a:solidFill>
              </a:rPr>
              <a:t>CSDL </a:t>
            </a:r>
          </a:p>
          <a:p>
            <a:pPr algn="ctr" defTabSz="911203">
              <a:defRPr/>
            </a:pPr>
            <a:r>
              <a:rPr lang="en-US" sz="1400" kern="0" dirty="0" err="1">
                <a:solidFill>
                  <a:prstClr val="white"/>
                </a:solidFill>
              </a:rPr>
              <a:t>Đ.chất</a:t>
            </a:r>
            <a:r>
              <a:rPr lang="en-US" sz="1400" kern="0" dirty="0">
                <a:solidFill>
                  <a:prstClr val="white"/>
                </a:solidFill>
              </a:rPr>
              <a:t> – </a:t>
            </a:r>
            <a:r>
              <a:rPr lang="en-US" sz="1400" kern="0" dirty="0" err="1">
                <a:solidFill>
                  <a:prstClr val="white"/>
                </a:solidFill>
              </a:rPr>
              <a:t>K.sản</a:t>
            </a:r>
            <a:endParaRPr lang="en-US" sz="1400" kern="0" dirty="0">
              <a:solidFill>
                <a:prstClr val="white"/>
              </a:solidFill>
            </a:endParaRPr>
          </a:p>
        </p:txBody>
      </p:sp>
      <p:sp>
        <p:nvSpPr>
          <p:cNvPr id="39" name="Flowchart: Magnetic Disk 38"/>
          <p:cNvSpPr/>
          <p:nvPr/>
        </p:nvSpPr>
        <p:spPr>
          <a:xfrm>
            <a:off x="4337957" y="1409697"/>
            <a:ext cx="1285875" cy="762000"/>
          </a:xfrm>
          <a:prstGeom prst="flowChartMagneticDisk">
            <a:avLst/>
          </a:prstGeom>
          <a:solidFill>
            <a:srgbClr val="5B9BD5"/>
          </a:solidFill>
          <a:ln w="12700" cap="flat" cmpd="sng" algn="ctr">
            <a:solidFill>
              <a:srgbClr val="5B9BD5">
                <a:shade val="50000"/>
              </a:srgbClr>
            </a:solidFill>
            <a:prstDash val="solid"/>
            <a:miter lim="800000"/>
          </a:ln>
          <a:effectLst/>
        </p:spPr>
        <p:txBody>
          <a:bodyPr lIns="91116" tIns="45563" rIns="91116" bIns="45563" rtlCol="0" anchor="t"/>
          <a:lstStyle/>
          <a:p>
            <a:pPr algn="ctr" defTabSz="911203">
              <a:defRPr/>
            </a:pPr>
            <a:r>
              <a:rPr lang="en-US" sz="1400" kern="0" dirty="0">
                <a:solidFill>
                  <a:prstClr val="white"/>
                </a:solidFill>
              </a:rPr>
              <a:t>CSDL </a:t>
            </a:r>
          </a:p>
          <a:p>
            <a:pPr algn="ctr" defTabSz="911203">
              <a:defRPr/>
            </a:pPr>
            <a:r>
              <a:rPr lang="en-US" sz="1400" kern="0" dirty="0">
                <a:solidFill>
                  <a:prstClr val="white"/>
                </a:solidFill>
              </a:rPr>
              <a:t>TN </a:t>
            </a:r>
            <a:r>
              <a:rPr lang="en-US" sz="1400" kern="0" dirty="0" err="1">
                <a:solidFill>
                  <a:prstClr val="white"/>
                </a:solidFill>
              </a:rPr>
              <a:t>nước</a:t>
            </a:r>
            <a:endParaRPr lang="en-US" sz="1400" kern="0" dirty="0">
              <a:solidFill>
                <a:prstClr val="white"/>
              </a:solidFill>
            </a:endParaRPr>
          </a:p>
        </p:txBody>
      </p:sp>
      <p:sp>
        <p:nvSpPr>
          <p:cNvPr id="40" name="Flowchart: Magnetic Disk 39"/>
          <p:cNvSpPr/>
          <p:nvPr/>
        </p:nvSpPr>
        <p:spPr>
          <a:xfrm>
            <a:off x="6444439" y="1409697"/>
            <a:ext cx="1293943" cy="762000"/>
          </a:xfrm>
          <a:prstGeom prst="flowChartMagneticDisk">
            <a:avLst/>
          </a:prstGeom>
          <a:solidFill>
            <a:srgbClr val="5B9BD5"/>
          </a:solidFill>
          <a:ln w="12700" cap="flat" cmpd="sng" algn="ctr">
            <a:solidFill>
              <a:srgbClr val="5B9BD5">
                <a:shade val="50000"/>
              </a:srgbClr>
            </a:solidFill>
            <a:prstDash val="solid"/>
            <a:miter lim="800000"/>
          </a:ln>
          <a:effectLst/>
        </p:spPr>
        <p:txBody>
          <a:bodyPr lIns="91116" tIns="45563" rIns="91116" bIns="45563" rtlCol="0" anchor="t"/>
          <a:lstStyle/>
          <a:p>
            <a:pPr algn="ctr" defTabSz="911203">
              <a:defRPr/>
            </a:pPr>
            <a:r>
              <a:rPr lang="en-US" sz="1400" kern="0" dirty="0">
                <a:solidFill>
                  <a:prstClr val="white"/>
                </a:solidFill>
              </a:rPr>
              <a:t>CSDL</a:t>
            </a:r>
          </a:p>
          <a:p>
            <a:pPr algn="ctr" defTabSz="911203">
              <a:defRPr/>
            </a:pPr>
            <a:r>
              <a:rPr lang="en-US" sz="1400" kern="0" dirty="0" err="1">
                <a:solidFill>
                  <a:prstClr val="white"/>
                </a:solidFill>
              </a:rPr>
              <a:t>Môi</a:t>
            </a:r>
            <a:r>
              <a:rPr lang="en-US" sz="1400" kern="0" dirty="0">
                <a:solidFill>
                  <a:prstClr val="white"/>
                </a:solidFill>
              </a:rPr>
              <a:t> </a:t>
            </a:r>
            <a:r>
              <a:rPr lang="en-US" sz="1400" kern="0" dirty="0" err="1">
                <a:solidFill>
                  <a:prstClr val="white"/>
                </a:solidFill>
              </a:rPr>
              <a:t>trường</a:t>
            </a:r>
            <a:endParaRPr lang="en-US" sz="1400" kern="0" dirty="0">
              <a:solidFill>
                <a:prstClr val="white"/>
              </a:solidFill>
            </a:endParaRPr>
          </a:p>
        </p:txBody>
      </p:sp>
      <p:sp>
        <p:nvSpPr>
          <p:cNvPr id="42" name="Flowchart: Magnetic Disk 41"/>
          <p:cNvSpPr/>
          <p:nvPr/>
        </p:nvSpPr>
        <p:spPr>
          <a:xfrm>
            <a:off x="8433706" y="1409697"/>
            <a:ext cx="1362075" cy="762000"/>
          </a:xfrm>
          <a:prstGeom prst="flowChartMagneticDisk">
            <a:avLst/>
          </a:prstGeom>
          <a:solidFill>
            <a:srgbClr val="5B9BD5"/>
          </a:solidFill>
          <a:ln w="12700" cap="flat" cmpd="sng" algn="ctr">
            <a:solidFill>
              <a:srgbClr val="5B9BD5">
                <a:shade val="50000"/>
              </a:srgbClr>
            </a:solidFill>
            <a:prstDash val="solid"/>
            <a:miter lim="800000"/>
          </a:ln>
          <a:effectLst/>
        </p:spPr>
        <p:txBody>
          <a:bodyPr lIns="91116" tIns="45563" rIns="91116" bIns="45563" rtlCol="0" anchor="t"/>
          <a:lstStyle/>
          <a:p>
            <a:pPr algn="ctr" defTabSz="911203">
              <a:defRPr/>
            </a:pPr>
            <a:r>
              <a:rPr lang="en-US" sz="1400" kern="0" dirty="0">
                <a:solidFill>
                  <a:prstClr val="white"/>
                </a:solidFill>
              </a:rPr>
              <a:t>CSDL </a:t>
            </a:r>
          </a:p>
          <a:p>
            <a:pPr algn="ctr" defTabSz="911203">
              <a:defRPr/>
            </a:pPr>
            <a:r>
              <a:rPr lang="en-US" sz="1400" kern="0" dirty="0">
                <a:solidFill>
                  <a:prstClr val="white"/>
                </a:solidFill>
              </a:rPr>
              <a:t>KTTV </a:t>
            </a:r>
            <a:r>
              <a:rPr lang="en-US" sz="1400" kern="0" dirty="0" err="1">
                <a:solidFill>
                  <a:prstClr val="white"/>
                </a:solidFill>
              </a:rPr>
              <a:t>và</a:t>
            </a:r>
            <a:r>
              <a:rPr lang="en-US" sz="1400" kern="0" dirty="0">
                <a:solidFill>
                  <a:prstClr val="white"/>
                </a:solidFill>
              </a:rPr>
              <a:t> BĐKH</a:t>
            </a:r>
          </a:p>
        </p:txBody>
      </p:sp>
      <p:sp>
        <p:nvSpPr>
          <p:cNvPr id="43" name="Flowchart: Magnetic Disk 42"/>
          <p:cNvSpPr/>
          <p:nvPr/>
        </p:nvSpPr>
        <p:spPr>
          <a:xfrm>
            <a:off x="10386332" y="1409697"/>
            <a:ext cx="1314450" cy="762000"/>
          </a:xfrm>
          <a:prstGeom prst="flowChartMagneticDisk">
            <a:avLst/>
          </a:prstGeom>
          <a:solidFill>
            <a:srgbClr val="5B9BD5"/>
          </a:solidFill>
          <a:ln w="12700" cap="flat" cmpd="sng" algn="ctr">
            <a:solidFill>
              <a:srgbClr val="5B9BD5">
                <a:shade val="50000"/>
              </a:srgbClr>
            </a:solidFill>
            <a:prstDash val="solid"/>
            <a:miter lim="800000"/>
          </a:ln>
          <a:effectLst/>
        </p:spPr>
        <p:txBody>
          <a:bodyPr lIns="91116" tIns="45563" rIns="91116" bIns="45563" rtlCol="0" anchor="t"/>
          <a:lstStyle/>
          <a:p>
            <a:pPr algn="ctr" defTabSz="911203">
              <a:defRPr/>
            </a:pPr>
            <a:r>
              <a:rPr lang="en-US" sz="1400" kern="0" dirty="0">
                <a:solidFill>
                  <a:prstClr val="white"/>
                </a:solidFill>
              </a:rPr>
              <a:t>CSDL</a:t>
            </a:r>
          </a:p>
          <a:p>
            <a:pPr algn="ctr" defTabSz="911203">
              <a:defRPr/>
            </a:pPr>
            <a:r>
              <a:rPr lang="en-US" sz="1400" kern="0" dirty="0" err="1">
                <a:solidFill>
                  <a:prstClr val="white"/>
                </a:solidFill>
              </a:rPr>
              <a:t>Đo</a:t>
            </a:r>
            <a:r>
              <a:rPr lang="en-US" sz="1400" kern="0" dirty="0">
                <a:solidFill>
                  <a:prstClr val="white"/>
                </a:solidFill>
              </a:rPr>
              <a:t> </a:t>
            </a:r>
            <a:r>
              <a:rPr lang="en-US" sz="1400" kern="0" dirty="0" err="1">
                <a:solidFill>
                  <a:prstClr val="white"/>
                </a:solidFill>
              </a:rPr>
              <a:t>đạc</a:t>
            </a:r>
            <a:r>
              <a:rPr lang="en-US" sz="1400" kern="0" dirty="0">
                <a:solidFill>
                  <a:prstClr val="white"/>
                </a:solidFill>
              </a:rPr>
              <a:t> </a:t>
            </a:r>
            <a:r>
              <a:rPr lang="en-US" sz="1400" kern="0" dirty="0" err="1">
                <a:solidFill>
                  <a:prstClr val="white"/>
                </a:solidFill>
              </a:rPr>
              <a:t>bản</a:t>
            </a:r>
            <a:r>
              <a:rPr lang="en-US" sz="1400" kern="0" dirty="0">
                <a:solidFill>
                  <a:prstClr val="white"/>
                </a:solidFill>
              </a:rPr>
              <a:t> </a:t>
            </a:r>
            <a:r>
              <a:rPr lang="en-US" sz="1400" kern="0" dirty="0" err="1">
                <a:solidFill>
                  <a:prstClr val="white"/>
                </a:solidFill>
              </a:rPr>
              <a:t>đồ</a:t>
            </a:r>
            <a:endParaRPr lang="en-US" sz="1400" kern="0" dirty="0">
              <a:solidFill>
                <a:prstClr val="white"/>
              </a:solidFill>
            </a:endParaRPr>
          </a:p>
        </p:txBody>
      </p:sp>
      <p:sp>
        <p:nvSpPr>
          <p:cNvPr id="44" name="Rectangle 43"/>
          <p:cNvSpPr/>
          <p:nvPr/>
        </p:nvSpPr>
        <p:spPr>
          <a:xfrm>
            <a:off x="375558" y="2628896"/>
            <a:ext cx="1352550" cy="3095626"/>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lIns="91116" tIns="45563" rIns="91116" bIns="45563" rtlCol="0" anchor="t"/>
          <a:lstStyle/>
          <a:p>
            <a:pPr defTabSz="911203">
              <a:defRPr/>
            </a:pPr>
            <a:r>
              <a:rPr lang="en-US" sz="1400" kern="0" dirty="0">
                <a:solidFill>
                  <a:prstClr val="white"/>
                </a:solidFill>
              </a:rPr>
              <a:t>- </a:t>
            </a:r>
            <a:r>
              <a:rPr lang="en-US" sz="1400" kern="0" dirty="0" err="1">
                <a:solidFill>
                  <a:prstClr val="white"/>
                </a:solidFill>
              </a:rPr>
              <a:t>Trồng</a:t>
            </a:r>
            <a:r>
              <a:rPr lang="en-US" sz="1400" kern="0" dirty="0">
                <a:solidFill>
                  <a:prstClr val="white"/>
                </a:solidFill>
              </a:rPr>
              <a:t> </a:t>
            </a:r>
            <a:r>
              <a:rPr lang="en-US" sz="1400" kern="0" dirty="0" err="1">
                <a:solidFill>
                  <a:prstClr val="white"/>
                </a:solidFill>
              </a:rPr>
              <a:t>trọt</a:t>
            </a:r>
            <a:endParaRPr lang="en-US" sz="1400" kern="0" dirty="0">
              <a:solidFill>
                <a:prstClr val="white"/>
              </a:solidFill>
            </a:endParaRPr>
          </a:p>
          <a:p>
            <a:pPr defTabSz="911203">
              <a:defRPr/>
            </a:pPr>
            <a:r>
              <a:rPr lang="en-US" sz="1400" kern="0" dirty="0">
                <a:solidFill>
                  <a:prstClr val="white"/>
                </a:solidFill>
              </a:rPr>
              <a:t>- </a:t>
            </a:r>
            <a:r>
              <a:rPr lang="en-US" sz="1400" kern="0" dirty="0" err="1">
                <a:solidFill>
                  <a:prstClr val="white"/>
                </a:solidFill>
              </a:rPr>
              <a:t>Chăn</a:t>
            </a:r>
            <a:r>
              <a:rPr lang="en-US" sz="1400" kern="0" dirty="0">
                <a:solidFill>
                  <a:prstClr val="white"/>
                </a:solidFill>
              </a:rPr>
              <a:t> </a:t>
            </a:r>
            <a:r>
              <a:rPr lang="en-US" sz="1400" kern="0" dirty="0" err="1">
                <a:solidFill>
                  <a:prstClr val="white"/>
                </a:solidFill>
              </a:rPr>
              <a:t>nuôi</a:t>
            </a:r>
            <a:endParaRPr lang="en-US" sz="1400" kern="0" dirty="0">
              <a:solidFill>
                <a:prstClr val="white"/>
              </a:solidFill>
            </a:endParaRPr>
          </a:p>
          <a:p>
            <a:pPr defTabSz="911203">
              <a:defRPr/>
            </a:pPr>
            <a:r>
              <a:rPr lang="en-US" sz="1400" kern="0" dirty="0">
                <a:solidFill>
                  <a:prstClr val="white"/>
                </a:solidFill>
              </a:rPr>
              <a:t>- </a:t>
            </a:r>
            <a:r>
              <a:rPr lang="en-US" sz="1400" kern="0" dirty="0" err="1">
                <a:solidFill>
                  <a:prstClr val="white"/>
                </a:solidFill>
              </a:rPr>
              <a:t>Thủy</a:t>
            </a:r>
            <a:r>
              <a:rPr lang="en-US" sz="1400" kern="0" dirty="0">
                <a:solidFill>
                  <a:prstClr val="white"/>
                </a:solidFill>
              </a:rPr>
              <a:t> </a:t>
            </a:r>
            <a:r>
              <a:rPr lang="en-US" sz="1400" kern="0" dirty="0" err="1">
                <a:solidFill>
                  <a:prstClr val="white"/>
                </a:solidFill>
              </a:rPr>
              <a:t>Sản</a:t>
            </a:r>
            <a:r>
              <a:rPr lang="en-US" sz="1400" kern="0" dirty="0">
                <a:solidFill>
                  <a:prstClr val="white"/>
                </a:solidFill>
              </a:rPr>
              <a:t/>
            </a:r>
            <a:br>
              <a:rPr lang="en-US" sz="1400" kern="0" dirty="0">
                <a:solidFill>
                  <a:prstClr val="white"/>
                </a:solidFill>
              </a:rPr>
            </a:br>
            <a:r>
              <a:rPr lang="en-US" sz="1400" kern="0" dirty="0">
                <a:solidFill>
                  <a:prstClr val="white"/>
                </a:solidFill>
              </a:rPr>
              <a:t>- Lâm </a:t>
            </a:r>
            <a:r>
              <a:rPr lang="en-US" sz="1400" kern="0" dirty="0" err="1">
                <a:solidFill>
                  <a:prstClr val="white"/>
                </a:solidFill>
              </a:rPr>
              <a:t>Nghiệp</a:t>
            </a:r>
            <a:r>
              <a:rPr lang="en-US" sz="1400" kern="0" dirty="0">
                <a:solidFill>
                  <a:prstClr val="white"/>
                </a:solidFill>
              </a:rPr>
              <a:t/>
            </a:r>
            <a:br>
              <a:rPr lang="en-US" sz="1400" kern="0" dirty="0">
                <a:solidFill>
                  <a:prstClr val="white"/>
                </a:solidFill>
              </a:rPr>
            </a:br>
            <a:r>
              <a:rPr lang="en-US" sz="1400" kern="0" dirty="0">
                <a:solidFill>
                  <a:prstClr val="white"/>
                </a:solidFill>
              </a:rPr>
              <a:t>- </a:t>
            </a:r>
            <a:r>
              <a:rPr lang="en-US" sz="1400" kern="0" dirty="0" err="1">
                <a:solidFill>
                  <a:prstClr val="white"/>
                </a:solidFill>
              </a:rPr>
              <a:t>Diêm</a:t>
            </a:r>
            <a:r>
              <a:rPr lang="en-US" sz="1400" kern="0" dirty="0">
                <a:solidFill>
                  <a:prstClr val="white"/>
                </a:solidFill>
              </a:rPr>
              <a:t> </a:t>
            </a:r>
            <a:r>
              <a:rPr lang="en-US" sz="1400" kern="0" dirty="0" err="1">
                <a:solidFill>
                  <a:prstClr val="white"/>
                </a:solidFill>
              </a:rPr>
              <a:t>nghiệp</a:t>
            </a:r>
            <a:r>
              <a:rPr lang="en-US" sz="1400" kern="0" dirty="0">
                <a:solidFill>
                  <a:prstClr val="white"/>
                </a:solidFill>
              </a:rPr>
              <a:t/>
            </a:r>
            <a:br>
              <a:rPr lang="en-US" sz="1400" kern="0" dirty="0">
                <a:solidFill>
                  <a:prstClr val="white"/>
                </a:solidFill>
              </a:rPr>
            </a:br>
            <a:r>
              <a:rPr lang="en-US" sz="1400" kern="0" dirty="0">
                <a:solidFill>
                  <a:prstClr val="white"/>
                </a:solidFill>
              </a:rPr>
              <a:t>…</a:t>
            </a:r>
            <a:br>
              <a:rPr lang="en-US" sz="1400" kern="0" dirty="0">
                <a:solidFill>
                  <a:prstClr val="white"/>
                </a:solidFill>
              </a:rPr>
            </a:br>
            <a:r>
              <a:rPr lang="en-US" sz="1400" kern="0" dirty="0">
                <a:solidFill>
                  <a:prstClr val="white"/>
                </a:solidFill>
              </a:rPr>
              <a:t>(</a:t>
            </a:r>
            <a:r>
              <a:rPr lang="en-US" sz="1400" kern="0" dirty="0" err="1">
                <a:solidFill>
                  <a:prstClr val="white"/>
                </a:solidFill>
              </a:rPr>
              <a:t>Cung</a:t>
            </a:r>
            <a:r>
              <a:rPr lang="en-US" sz="1400" kern="0" dirty="0">
                <a:solidFill>
                  <a:prstClr val="white"/>
                </a:solidFill>
              </a:rPr>
              <a:t> </a:t>
            </a:r>
            <a:r>
              <a:rPr lang="en-US" sz="1400" kern="0" dirty="0" err="1">
                <a:solidFill>
                  <a:prstClr val="white"/>
                </a:solidFill>
              </a:rPr>
              <a:t>cấp</a:t>
            </a:r>
            <a:r>
              <a:rPr lang="en-US" sz="1400" kern="0" dirty="0">
                <a:solidFill>
                  <a:prstClr val="white"/>
                </a:solidFill>
              </a:rPr>
              <a:t> </a:t>
            </a:r>
            <a:r>
              <a:rPr lang="en-US" sz="1400" kern="0" dirty="0" err="1">
                <a:solidFill>
                  <a:prstClr val="white"/>
                </a:solidFill>
              </a:rPr>
              <a:t>dữ</a:t>
            </a:r>
            <a:r>
              <a:rPr lang="en-US" sz="1400" kern="0" dirty="0">
                <a:solidFill>
                  <a:prstClr val="white"/>
                </a:solidFill>
              </a:rPr>
              <a:t> </a:t>
            </a:r>
            <a:r>
              <a:rPr lang="en-US" sz="1400" kern="0" dirty="0" err="1">
                <a:solidFill>
                  <a:prstClr val="white"/>
                </a:solidFill>
              </a:rPr>
              <a:t>liệu</a:t>
            </a:r>
            <a:r>
              <a:rPr lang="en-US" sz="1400" kern="0" dirty="0">
                <a:solidFill>
                  <a:prstClr val="white"/>
                </a:solidFill>
              </a:rPr>
              <a:t> </a:t>
            </a:r>
            <a:r>
              <a:rPr lang="en-US" sz="1400" kern="0" dirty="0" err="1">
                <a:solidFill>
                  <a:prstClr val="white"/>
                </a:solidFill>
              </a:rPr>
              <a:t>hiện</a:t>
            </a:r>
            <a:r>
              <a:rPr lang="en-US" sz="1400" kern="0" dirty="0">
                <a:solidFill>
                  <a:prstClr val="white"/>
                </a:solidFill>
              </a:rPr>
              <a:t> </a:t>
            </a:r>
            <a:r>
              <a:rPr lang="en-US" sz="1400" kern="0" dirty="0" err="1">
                <a:solidFill>
                  <a:prstClr val="white"/>
                </a:solidFill>
              </a:rPr>
              <a:t>trạng</a:t>
            </a:r>
            <a:r>
              <a:rPr lang="en-US" sz="1400" kern="0" dirty="0">
                <a:solidFill>
                  <a:prstClr val="white"/>
                </a:solidFill>
              </a:rPr>
              <a:t>, </a:t>
            </a:r>
            <a:r>
              <a:rPr lang="en-US" sz="1400" kern="0" dirty="0" err="1">
                <a:solidFill>
                  <a:prstClr val="white"/>
                </a:solidFill>
              </a:rPr>
              <a:t>quy</a:t>
            </a:r>
            <a:r>
              <a:rPr lang="en-US" sz="1400" kern="0" dirty="0">
                <a:solidFill>
                  <a:prstClr val="white"/>
                </a:solidFill>
              </a:rPr>
              <a:t> </a:t>
            </a:r>
            <a:r>
              <a:rPr lang="en-US" sz="1400" kern="0" dirty="0" err="1">
                <a:solidFill>
                  <a:prstClr val="white"/>
                </a:solidFill>
              </a:rPr>
              <a:t>hoạch</a:t>
            </a:r>
            <a:r>
              <a:rPr lang="en-US" sz="1400" kern="0" dirty="0">
                <a:solidFill>
                  <a:prstClr val="white"/>
                </a:solidFill>
              </a:rPr>
              <a:t> </a:t>
            </a:r>
            <a:r>
              <a:rPr lang="en-US" sz="1400" kern="0" dirty="0" err="1">
                <a:solidFill>
                  <a:prstClr val="white"/>
                </a:solidFill>
              </a:rPr>
              <a:t>kế</a:t>
            </a:r>
            <a:r>
              <a:rPr lang="en-US" sz="1400" kern="0" dirty="0">
                <a:solidFill>
                  <a:prstClr val="white"/>
                </a:solidFill>
              </a:rPr>
              <a:t> </a:t>
            </a:r>
            <a:r>
              <a:rPr lang="en-US" sz="1400" kern="0" dirty="0" err="1">
                <a:solidFill>
                  <a:prstClr val="white"/>
                </a:solidFill>
              </a:rPr>
              <a:t>hoạch</a:t>
            </a:r>
            <a:r>
              <a:rPr lang="en-US" sz="1400" kern="0" dirty="0">
                <a:solidFill>
                  <a:prstClr val="white"/>
                </a:solidFill>
              </a:rPr>
              <a:t> </a:t>
            </a:r>
            <a:r>
              <a:rPr lang="en-US" sz="1400" kern="0" dirty="0" err="1">
                <a:solidFill>
                  <a:prstClr val="white"/>
                </a:solidFill>
              </a:rPr>
              <a:t>sử</a:t>
            </a:r>
            <a:r>
              <a:rPr lang="en-US" sz="1400" kern="0" dirty="0">
                <a:solidFill>
                  <a:prstClr val="white"/>
                </a:solidFill>
              </a:rPr>
              <a:t> </a:t>
            </a:r>
            <a:r>
              <a:rPr lang="en-US" sz="1400" kern="0" dirty="0" err="1">
                <a:solidFill>
                  <a:prstClr val="white"/>
                </a:solidFill>
              </a:rPr>
              <a:t>dụng</a:t>
            </a:r>
            <a:r>
              <a:rPr lang="en-US" sz="1400" kern="0" dirty="0">
                <a:solidFill>
                  <a:prstClr val="white"/>
                </a:solidFill>
              </a:rPr>
              <a:t> </a:t>
            </a:r>
            <a:r>
              <a:rPr lang="en-US" sz="1400" kern="0" dirty="0" err="1">
                <a:solidFill>
                  <a:prstClr val="white"/>
                </a:solidFill>
              </a:rPr>
              <a:t>đất</a:t>
            </a:r>
            <a:r>
              <a:rPr lang="en-US" sz="1400" kern="0" dirty="0">
                <a:solidFill>
                  <a:prstClr val="white"/>
                </a:solidFill>
              </a:rPr>
              <a:t> </a:t>
            </a:r>
            <a:r>
              <a:rPr lang="en-US" sz="1400" kern="0" dirty="0" err="1">
                <a:solidFill>
                  <a:prstClr val="white"/>
                </a:solidFill>
              </a:rPr>
              <a:t>nông</a:t>
            </a:r>
            <a:r>
              <a:rPr lang="en-US" sz="1400" kern="0" dirty="0">
                <a:solidFill>
                  <a:prstClr val="white"/>
                </a:solidFill>
              </a:rPr>
              <a:t> </a:t>
            </a:r>
            <a:r>
              <a:rPr lang="en-US" sz="1400" kern="0" dirty="0" err="1">
                <a:solidFill>
                  <a:prstClr val="white"/>
                </a:solidFill>
              </a:rPr>
              <a:t>nghiệp</a:t>
            </a:r>
            <a:r>
              <a:rPr lang="en-US" sz="1400" kern="0" dirty="0">
                <a:solidFill>
                  <a:prstClr val="white"/>
                </a:solidFill>
              </a:rPr>
              <a:t>…)</a:t>
            </a:r>
          </a:p>
        </p:txBody>
      </p:sp>
      <p:sp>
        <p:nvSpPr>
          <p:cNvPr id="45" name="Rectangle 44"/>
          <p:cNvSpPr/>
          <p:nvPr/>
        </p:nvSpPr>
        <p:spPr>
          <a:xfrm>
            <a:off x="2337706" y="2628896"/>
            <a:ext cx="1352550" cy="3095626"/>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lIns="91116" tIns="45563" rIns="91116" bIns="45563" rtlCol="0" anchor="t"/>
          <a:lstStyle/>
          <a:p>
            <a:pPr defTabSz="908940"/>
            <a:r>
              <a:rPr lang="en-US" sz="1400" kern="0" dirty="0">
                <a:solidFill>
                  <a:prstClr val="white"/>
                </a:solidFill>
              </a:rPr>
              <a:t>- </a:t>
            </a:r>
            <a:r>
              <a:rPr lang="en-US" sz="1400" kern="0" dirty="0" err="1">
                <a:solidFill>
                  <a:prstClr val="white"/>
                </a:solidFill>
              </a:rPr>
              <a:t>Phòng</a:t>
            </a:r>
            <a:r>
              <a:rPr lang="en-US" sz="1400" kern="0" dirty="0">
                <a:solidFill>
                  <a:prstClr val="white"/>
                </a:solidFill>
              </a:rPr>
              <a:t> </a:t>
            </a:r>
            <a:r>
              <a:rPr lang="en-US" sz="1400" kern="0" dirty="0" err="1">
                <a:solidFill>
                  <a:prstClr val="white"/>
                </a:solidFill>
              </a:rPr>
              <a:t>chống</a:t>
            </a:r>
            <a:r>
              <a:rPr lang="en-US" sz="1400" kern="0" dirty="0">
                <a:solidFill>
                  <a:prstClr val="white"/>
                </a:solidFill>
              </a:rPr>
              <a:t> </a:t>
            </a:r>
            <a:r>
              <a:rPr lang="en-US" sz="1400" kern="0" dirty="0" err="1">
                <a:solidFill>
                  <a:prstClr val="white"/>
                </a:solidFill>
              </a:rPr>
              <a:t>thiên</a:t>
            </a:r>
            <a:r>
              <a:rPr lang="en-US" sz="1400" kern="0" dirty="0">
                <a:solidFill>
                  <a:prstClr val="white"/>
                </a:solidFill>
              </a:rPr>
              <a:t> tai</a:t>
            </a:r>
          </a:p>
          <a:p>
            <a:pPr defTabSz="908940"/>
            <a:r>
              <a:rPr lang="en-US" sz="1400" kern="0" dirty="0">
                <a:solidFill>
                  <a:prstClr val="white"/>
                </a:solidFill>
              </a:rPr>
              <a:t>…</a:t>
            </a:r>
            <a:br>
              <a:rPr lang="en-US" sz="1400" kern="0" dirty="0">
                <a:solidFill>
                  <a:prstClr val="white"/>
                </a:solidFill>
              </a:rPr>
            </a:br>
            <a:r>
              <a:rPr lang="en-US" sz="1400" kern="0" dirty="0">
                <a:solidFill>
                  <a:prstClr val="white"/>
                </a:solidFill>
              </a:rPr>
              <a:t>(</a:t>
            </a:r>
            <a:r>
              <a:rPr lang="en-US" sz="1400" kern="0" dirty="0" err="1">
                <a:solidFill>
                  <a:prstClr val="white"/>
                </a:solidFill>
              </a:rPr>
              <a:t>Cung</a:t>
            </a:r>
            <a:r>
              <a:rPr lang="en-US" sz="1400" kern="0" dirty="0">
                <a:solidFill>
                  <a:prstClr val="white"/>
                </a:solidFill>
              </a:rPr>
              <a:t> </a:t>
            </a:r>
            <a:r>
              <a:rPr lang="en-US" sz="1400" kern="0" dirty="0" err="1">
                <a:solidFill>
                  <a:prstClr val="white"/>
                </a:solidFill>
              </a:rPr>
              <a:t>cấp</a:t>
            </a:r>
            <a:r>
              <a:rPr lang="en-US" sz="1400" kern="0" dirty="0">
                <a:solidFill>
                  <a:prstClr val="white"/>
                </a:solidFill>
              </a:rPr>
              <a:t> </a:t>
            </a:r>
            <a:r>
              <a:rPr lang="en-US" sz="1400" kern="0" dirty="0" err="1">
                <a:solidFill>
                  <a:prstClr val="white"/>
                </a:solidFill>
              </a:rPr>
              <a:t>dữ</a:t>
            </a:r>
            <a:r>
              <a:rPr lang="en-US" sz="1400" kern="0" dirty="0">
                <a:solidFill>
                  <a:prstClr val="white"/>
                </a:solidFill>
              </a:rPr>
              <a:t> </a:t>
            </a:r>
            <a:r>
              <a:rPr lang="en-US" sz="1400" kern="0" dirty="0" err="1">
                <a:solidFill>
                  <a:prstClr val="white"/>
                </a:solidFill>
              </a:rPr>
              <a:t>liệu</a:t>
            </a:r>
            <a:r>
              <a:rPr lang="en-US" sz="1400" kern="0" dirty="0">
                <a:solidFill>
                  <a:prstClr val="white"/>
                </a:solidFill>
              </a:rPr>
              <a:t>  </a:t>
            </a:r>
            <a:r>
              <a:rPr lang="en-US" sz="1400" kern="0" dirty="0" err="1">
                <a:solidFill>
                  <a:prstClr val="white"/>
                </a:solidFill>
              </a:rPr>
              <a:t>địa</a:t>
            </a:r>
            <a:r>
              <a:rPr lang="en-US" sz="1400" kern="0" dirty="0">
                <a:solidFill>
                  <a:prstClr val="white"/>
                </a:solidFill>
              </a:rPr>
              <a:t> </a:t>
            </a:r>
            <a:r>
              <a:rPr lang="en-US" sz="1400" kern="0" dirty="0" err="1">
                <a:solidFill>
                  <a:prstClr val="white"/>
                </a:solidFill>
              </a:rPr>
              <a:t>tầng</a:t>
            </a:r>
            <a:r>
              <a:rPr lang="en-US" sz="1400" kern="0" dirty="0">
                <a:solidFill>
                  <a:prstClr val="white"/>
                </a:solidFill>
              </a:rPr>
              <a:t>, </a:t>
            </a:r>
            <a:r>
              <a:rPr lang="en-US" sz="1400" kern="0" dirty="0" err="1">
                <a:solidFill>
                  <a:prstClr val="white"/>
                </a:solidFill>
              </a:rPr>
              <a:t>địa</a:t>
            </a:r>
            <a:r>
              <a:rPr lang="en-US" sz="1400" kern="0" dirty="0">
                <a:solidFill>
                  <a:prstClr val="white"/>
                </a:solidFill>
              </a:rPr>
              <a:t> </a:t>
            </a:r>
            <a:r>
              <a:rPr lang="en-US" sz="1400" kern="0" dirty="0" err="1">
                <a:solidFill>
                  <a:prstClr val="white"/>
                </a:solidFill>
              </a:rPr>
              <a:t>chất</a:t>
            </a:r>
            <a:r>
              <a:rPr lang="en-US" sz="1400" kern="0" dirty="0">
                <a:solidFill>
                  <a:prstClr val="white"/>
                </a:solidFill>
              </a:rPr>
              <a:t>…)</a:t>
            </a:r>
          </a:p>
        </p:txBody>
      </p:sp>
      <p:sp>
        <p:nvSpPr>
          <p:cNvPr id="46" name="Rectangle 45"/>
          <p:cNvSpPr/>
          <p:nvPr/>
        </p:nvSpPr>
        <p:spPr>
          <a:xfrm>
            <a:off x="4304619" y="2628918"/>
            <a:ext cx="1352550" cy="3095629"/>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lIns="91116" tIns="45563" rIns="91116" bIns="45563" rtlCol="0" anchor="t"/>
          <a:lstStyle/>
          <a:p>
            <a:pPr defTabSz="908940"/>
            <a:r>
              <a:rPr lang="en-US" sz="1400" kern="0" dirty="0">
                <a:solidFill>
                  <a:prstClr val="white"/>
                </a:solidFill>
              </a:rPr>
              <a:t>- </a:t>
            </a:r>
            <a:r>
              <a:rPr lang="en-US" sz="1400" kern="0" dirty="0" err="1">
                <a:solidFill>
                  <a:prstClr val="white"/>
                </a:solidFill>
              </a:rPr>
              <a:t>Trồng</a:t>
            </a:r>
            <a:r>
              <a:rPr lang="en-US" sz="1400" kern="0" dirty="0">
                <a:solidFill>
                  <a:prstClr val="white"/>
                </a:solidFill>
              </a:rPr>
              <a:t> </a:t>
            </a:r>
            <a:r>
              <a:rPr lang="en-US" sz="1400" kern="0" dirty="0" err="1">
                <a:solidFill>
                  <a:prstClr val="white"/>
                </a:solidFill>
              </a:rPr>
              <a:t>trọt</a:t>
            </a:r>
            <a:r>
              <a:rPr lang="en-US" sz="1400" kern="0" dirty="0">
                <a:solidFill>
                  <a:prstClr val="white"/>
                </a:solidFill>
              </a:rPr>
              <a:t/>
            </a:r>
            <a:br>
              <a:rPr lang="en-US" sz="1400" kern="0" dirty="0">
                <a:solidFill>
                  <a:prstClr val="white"/>
                </a:solidFill>
              </a:rPr>
            </a:br>
            <a:r>
              <a:rPr lang="en-US" sz="1400" kern="0" dirty="0">
                <a:solidFill>
                  <a:prstClr val="white"/>
                </a:solidFill>
              </a:rPr>
              <a:t>- </a:t>
            </a:r>
            <a:r>
              <a:rPr lang="en-US" sz="1400" kern="0" dirty="0" err="1">
                <a:solidFill>
                  <a:prstClr val="white"/>
                </a:solidFill>
              </a:rPr>
              <a:t>Chăn</a:t>
            </a:r>
            <a:r>
              <a:rPr lang="en-US" sz="1400" kern="0" dirty="0">
                <a:solidFill>
                  <a:prstClr val="white"/>
                </a:solidFill>
              </a:rPr>
              <a:t> </a:t>
            </a:r>
            <a:r>
              <a:rPr lang="en-US" sz="1400" kern="0" dirty="0" err="1">
                <a:solidFill>
                  <a:prstClr val="white"/>
                </a:solidFill>
              </a:rPr>
              <a:t>nuôi</a:t>
            </a:r>
            <a:r>
              <a:rPr lang="en-US" sz="1400" kern="0" dirty="0">
                <a:solidFill>
                  <a:prstClr val="white"/>
                </a:solidFill>
              </a:rPr>
              <a:t/>
            </a:r>
            <a:br>
              <a:rPr lang="en-US" sz="1400" kern="0" dirty="0">
                <a:solidFill>
                  <a:prstClr val="white"/>
                </a:solidFill>
              </a:rPr>
            </a:br>
            <a:r>
              <a:rPr lang="en-US" sz="1400" kern="0" dirty="0">
                <a:solidFill>
                  <a:prstClr val="white"/>
                </a:solidFill>
              </a:rPr>
              <a:t>- </a:t>
            </a:r>
            <a:r>
              <a:rPr lang="en-US" sz="1400" kern="0" dirty="0" err="1">
                <a:solidFill>
                  <a:prstClr val="white"/>
                </a:solidFill>
              </a:rPr>
              <a:t>Thủy</a:t>
            </a:r>
            <a:r>
              <a:rPr lang="en-US" sz="1400" kern="0" dirty="0">
                <a:solidFill>
                  <a:prstClr val="white"/>
                </a:solidFill>
              </a:rPr>
              <a:t> </a:t>
            </a:r>
            <a:r>
              <a:rPr lang="en-US" sz="1400" kern="0" dirty="0" err="1">
                <a:solidFill>
                  <a:prstClr val="white"/>
                </a:solidFill>
              </a:rPr>
              <a:t>lợi</a:t>
            </a:r>
            <a:r>
              <a:rPr lang="en-US" sz="1400" kern="0" dirty="0">
                <a:solidFill>
                  <a:prstClr val="white"/>
                </a:solidFill>
              </a:rPr>
              <a:t/>
            </a:r>
            <a:br>
              <a:rPr lang="en-US" sz="1400" kern="0" dirty="0">
                <a:solidFill>
                  <a:prstClr val="white"/>
                </a:solidFill>
              </a:rPr>
            </a:br>
            <a:r>
              <a:rPr lang="en-US" sz="1400" kern="0" dirty="0">
                <a:solidFill>
                  <a:prstClr val="white"/>
                </a:solidFill>
              </a:rPr>
              <a:t>- Lâm </a:t>
            </a:r>
            <a:r>
              <a:rPr lang="en-US" sz="1400" kern="0" dirty="0" err="1">
                <a:solidFill>
                  <a:prstClr val="white"/>
                </a:solidFill>
              </a:rPr>
              <a:t>nghiệp</a:t>
            </a:r>
            <a:endParaRPr lang="en-US" sz="1400" kern="0" dirty="0">
              <a:solidFill>
                <a:prstClr val="white"/>
              </a:solidFill>
            </a:endParaRPr>
          </a:p>
          <a:p>
            <a:pPr defTabSz="908940"/>
            <a:r>
              <a:rPr lang="en-US" sz="1400" kern="0" dirty="0">
                <a:solidFill>
                  <a:prstClr val="white"/>
                </a:solidFill>
              </a:rPr>
              <a:t>…</a:t>
            </a:r>
            <a:br>
              <a:rPr lang="en-US" sz="1400" kern="0" dirty="0">
                <a:solidFill>
                  <a:prstClr val="white"/>
                </a:solidFill>
              </a:rPr>
            </a:br>
            <a:r>
              <a:rPr lang="en-US" sz="1400" kern="0" dirty="0">
                <a:solidFill>
                  <a:prstClr val="white"/>
                </a:solidFill>
              </a:rPr>
              <a:t>(</a:t>
            </a:r>
            <a:r>
              <a:rPr lang="en-US" sz="1400" kern="0" dirty="0" err="1">
                <a:solidFill>
                  <a:prstClr val="white"/>
                </a:solidFill>
              </a:rPr>
              <a:t>Cấp</a:t>
            </a:r>
            <a:r>
              <a:rPr lang="en-US" sz="1400" kern="0" dirty="0">
                <a:solidFill>
                  <a:prstClr val="white"/>
                </a:solidFill>
              </a:rPr>
              <a:t> </a:t>
            </a:r>
            <a:r>
              <a:rPr lang="en-US" sz="1400" kern="0" dirty="0" err="1">
                <a:solidFill>
                  <a:prstClr val="white"/>
                </a:solidFill>
              </a:rPr>
              <a:t>cấp</a:t>
            </a:r>
            <a:r>
              <a:rPr lang="en-US" sz="1400" kern="0" dirty="0">
                <a:solidFill>
                  <a:prstClr val="white"/>
                </a:solidFill>
              </a:rPr>
              <a:t> </a:t>
            </a:r>
            <a:r>
              <a:rPr lang="en-US" sz="1400" kern="0" dirty="0" err="1">
                <a:solidFill>
                  <a:prstClr val="white"/>
                </a:solidFill>
              </a:rPr>
              <a:t>dữ</a:t>
            </a:r>
            <a:r>
              <a:rPr lang="en-US" sz="1400" kern="0" dirty="0">
                <a:solidFill>
                  <a:prstClr val="white"/>
                </a:solidFill>
              </a:rPr>
              <a:t> </a:t>
            </a:r>
            <a:r>
              <a:rPr lang="en-US" sz="1400" kern="0" dirty="0" err="1">
                <a:solidFill>
                  <a:prstClr val="white"/>
                </a:solidFill>
              </a:rPr>
              <a:t>liệu</a:t>
            </a:r>
            <a:r>
              <a:rPr lang="en-US" sz="1400" kern="0" dirty="0">
                <a:solidFill>
                  <a:prstClr val="white"/>
                </a:solidFill>
              </a:rPr>
              <a:t> </a:t>
            </a:r>
            <a:r>
              <a:rPr lang="en-US" sz="1400" kern="0" dirty="0" err="1">
                <a:solidFill>
                  <a:prstClr val="white"/>
                </a:solidFill>
              </a:rPr>
              <a:t>tài</a:t>
            </a:r>
            <a:r>
              <a:rPr lang="en-US" sz="1400" kern="0" dirty="0">
                <a:solidFill>
                  <a:prstClr val="white"/>
                </a:solidFill>
              </a:rPr>
              <a:t> </a:t>
            </a:r>
            <a:r>
              <a:rPr lang="en-US" sz="1400" kern="0" dirty="0" err="1">
                <a:solidFill>
                  <a:prstClr val="white"/>
                </a:solidFill>
              </a:rPr>
              <a:t>nguyên</a:t>
            </a:r>
            <a:r>
              <a:rPr lang="en-US" sz="1400" kern="0" dirty="0">
                <a:solidFill>
                  <a:prstClr val="white"/>
                </a:solidFill>
              </a:rPr>
              <a:t> </a:t>
            </a:r>
            <a:r>
              <a:rPr lang="en-US" sz="1400" kern="0" dirty="0" err="1">
                <a:solidFill>
                  <a:prstClr val="white"/>
                </a:solidFill>
              </a:rPr>
              <a:t>nước</a:t>
            </a:r>
            <a:r>
              <a:rPr lang="en-US" sz="1400" kern="0" dirty="0">
                <a:solidFill>
                  <a:prstClr val="white"/>
                </a:solidFill>
              </a:rPr>
              <a:t> </a:t>
            </a:r>
            <a:r>
              <a:rPr lang="en-US" sz="1400" kern="0" dirty="0" err="1">
                <a:solidFill>
                  <a:prstClr val="white"/>
                </a:solidFill>
              </a:rPr>
              <a:t>mặt</a:t>
            </a:r>
            <a:r>
              <a:rPr lang="en-US" sz="1400" kern="0" dirty="0">
                <a:solidFill>
                  <a:prstClr val="white"/>
                </a:solidFill>
              </a:rPr>
              <a:t>, </a:t>
            </a:r>
            <a:r>
              <a:rPr lang="en-US" sz="1400" kern="0" dirty="0" err="1">
                <a:solidFill>
                  <a:prstClr val="white"/>
                </a:solidFill>
              </a:rPr>
              <a:t>nước</a:t>
            </a:r>
            <a:r>
              <a:rPr lang="en-US" sz="1400" kern="0" dirty="0">
                <a:solidFill>
                  <a:prstClr val="white"/>
                </a:solidFill>
              </a:rPr>
              <a:t> </a:t>
            </a:r>
            <a:r>
              <a:rPr lang="en-US" sz="1400" kern="0" dirty="0" err="1">
                <a:solidFill>
                  <a:prstClr val="white"/>
                </a:solidFill>
              </a:rPr>
              <a:t>ngầm</a:t>
            </a:r>
            <a:r>
              <a:rPr lang="en-US" sz="1400" kern="0" dirty="0">
                <a:solidFill>
                  <a:prstClr val="white"/>
                </a:solidFill>
              </a:rPr>
              <a:t>…)</a:t>
            </a:r>
          </a:p>
        </p:txBody>
      </p:sp>
      <p:sp>
        <p:nvSpPr>
          <p:cNvPr id="47" name="Rectangle 46"/>
          <p:cNvSpPr/>
          <p:nvPr/>
        </p:nvSpPr>
        <p:spPr>
          <a:xfrm>
            <a:off x="6414841" y="2628895"/>
            <a:ext cx="1352550" cy="3095628"/>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lIns="91116" tIns="45563" rIns="91116" bIns="45563" rtlCol="0" anchor="t"/>
          <a:lstStyle/>
          <a:p>
            <a:pPr defTabSz="908940"/>
            <a:r>
              <a:rPr lang="en-US" sz="1400" kern="0" dirty="0">
                <a:solidFill>
                  <a:prstClr val="white"/>
                </a:solidFill>
              </a:rPr>
              <a:t>- </a:t>
            </a:r>
            <a:r>
              <a:rPr lang="en-US" sz="1400" kern="0" dirty="0" err="1">
                <a:solidFill>
                  <a:prstClr val="white"/>
                </a:solidFill>
              </a:rPr>
              <a:t>Trồng</a:t>
            </a:r>
            <a:r>
              <a:rPr lang="en-US" sz="1400" kern="0" dirty="0">
                <a:solidFill>
                  <a:prstClr val="white"/>
                </a:solidFill>
              </a:rPr>
              <a:t> </a:t>
            </a:r>
            <a:r>
              <a:rPr lang="en-US" sz="1400" kern="0" dirty="0" err="1">
                <a:solidFill>
                  <a:prstClr val="white"/>
                </a:solidFill>
              </a:rPr>
              <a:t>trọt</a:t>
            </a:r>
            <a:r>
              <a:rPr lang="en-US" sz="1400" kern="0" dirty="0">
                <a:solidFill>
                  <a:prstClr val="white"/>
                </a:solidFill>
              </a:rPr>
              <a:t/>
            </a:r>
            <a:br>
              <a:rPr lang="en-US" sz="1400" kern="0" dirty="0">
                <a:solidFill>
                  <a:prstClr val="white"/>
                </a:solidFill>
              </a:rPr>
            </a:br>
            <a:r>
              <a:rPr lang="en-US" sz="1400" kern="0" dirty="0">
                <a:solidFill>
                  <a:prstClr val="white"/>
                </a:solidFill>
              </a:rPr>
              <a:t>- </a:t>
            </a:r>
            <a:r>
              <a:rPr lang="en-US" sz="1400" kern="0" dirty="0" err="1">
                <a:solidFill>
                  <a:prstClr val="white"/>
                </a:solidFill>
              </a:rPr>
              <a:t>Chăn</a:t>
            </a:r>
            <a:r>
              <a:rPr lang="en-US" sz="1400" kern="0" dirty="0">
                <a:solidFill>
                  <a:prstClr val="white"/>
                </a:solidFill>
              </a:rPr>
              <a:t> </a:t>
            </a:r>
            <a:r>
              <a:rPr lang="en-US" sz="1400" kern="0" dirty="0" err="1">
                <a:solidFill>
                  <a:prstClr val="white"/>
                </a:solidFill>
              </a:rPr>
              <a:t>nuôi</a:t>
            </a:r>
            <a:r>
              <a:rPr lang="en-US" sz="1400" kern="0" dirty="0">
                <a:solidFill>
                  <a:prstClr val="white"/>
                </a:solidFill>
              </a:rPr>
              <a:t/>
            </a:r>
            <a:br>
              <a:rPr lang="en-US" sz="1400" kern="0" dirty="0">
                <a:solidFill>
                  <a:prstClr val="white"/>
                </a:solidFill>
              </a:rPr>
            </a:br>
            <a:r>
              <a:rPr lang="en-US" sz="1400" kern="0" dirty="0">
                <a:solidFill>
                  <a:prstClr val="white"/>
                </a:solidFill>
              </a:rPr>
              <a:t>- </a:t>
            </a:r>
            <a:r>
              <a:rPr lang="en-US" sz="1400" kern="0" dirty="0" err="1">
                <a:solidFill>
                  <a:prstClr val="white"/>
                </a:solidFill>
              </a:rPr>
              <a:t>Thủy</a:t>
            </a:r>
            <a:r>
              <a:rPr lang="en-US" sz="1400" kern="0" dirty="0">
                <a:solidFill>
                  <a:prstClr val="white"/>
                </a:solidFill>
              </a:rPr>
              <a:t> </a:t>
            </a:r>
            <a:r>
              <a:rPr lang="en-US" sz="1400" kern="0" dirty="0" err="1">
                <a:solidFill>
                  <a:prstClr val="white"/>
                </a:solidFill>
              </a:rPr>
              <a:t>sản</a:t>
            </a:r>
            <a:r>
              <a:rPr lang="en-US" sz="1400" kern="0" dirty="0">
                <a:solidFill>
                  <a:prstClr val="white"/>
                </a:solidFill>
              </a:rPr>
              <a:t/>
            </a:r>
            <a:br>
              <a:rPr lang="en-US" sz="1400" kern="0" dirty="0">
                <a:solidFill>
                  <a:prstClr val="white"/>
                </a:solidFill>
              </a:rPr>
            </a:br>
            <a:r>
              <a:rPr lang="en-US" sz="1400" kern="0" dirty="0">
                <a:solidFill>
                  <a:prstClr val="white"/>
                </a:solidFill>
              </a:rPr>
              <a:t>- Lâm </a:t>
            </a:r>
            <a:r>
              <a:rPr lang="en-US" sz="1400" kern="0" dirty="0" err="1">
                <a:solidFill>
                  <a:prstClr val="white"/>
                </a:solidFill>
              </a:rPr>
              <a:t>nghiệp</a:t>
            </a:r>
            <a:r>
              <a:rPr lang="en-US" sz="1400" kern="0" dirty="0">
                <a:solidFill>
                  <a:prstClr val="white"/>
                </a:solidFill>
              </a:rPr>
              <a:t/>
            </a:r>
            <a:br>
              <a:rPr lang="en-US" sz="1400" kern="0" dirty="0">
                <a:solidFill>
                  <a:prstClr val="white"/>
                </a:solidFill>
              </a:rPr>
            </a:br>
            <a:r>
              <a:rPr lang="en-US" sz="1400" kern="0" dirty="0">
                <a:solidFill>
                  <a:prstClr val="white"/>
                </a:solidFill>
              </a:rPr>
              <a:t>…</a:t>
            </a:r>
            <a:br>
              <a:rPr lang="en-US" sz="1400" kern="0" dirty="0">
                <a:solidFill>
                  <a:prstClr val="white"/>
                </a:solidFill>
              </a:rPr>
            </a:br>
            <a:r>
              <a:rPr lang="en-US" sz="1400" kern="0" dirty="0">
                <a:solidFill>
                  <a:prstClr val="white"/>
                </a:solidFill>
              </a:rPr>
              <a:t>(</a:t>
            </a:r>
            <a:r>
              <a:rPr lang="en-US" sz="1400" kern="0" dirty="0" err="1">
                <a:solidFill>
                  <a:prstClr val="white"/>
                </a:solidFill>
              </a:rPr>
              <a:t>Cung</a:t>
            </a:r>
            <a:r>
              <a:rPr lang="en-US" sz="1400" kern="0" dirty="0">
                <a:solidFill>
                  <a:prstClr val="white"/>
                </a:solidFill>
              </a:rPr>
              <a:t> </a:t>
            </a:r>
            <a:r>
              <a:rPr lang="en-US" sz="1400" kern="0" dirty="0" err="1">
                <a:solidFill>
                  <a:prstClr val="white"/>
                </a:solidFill>
              </a:rPr>
              <a:t>cấp</a:t>
            </a:r>
            <a:r>
              <a:rPr lang="en-US" sz="1400" kern="0" dirty="0">
                <a:solidFill>
                  <a:prstClr val="white"/>
                </a:solidFill>
              </a:rPr>
              <a:t> </a:t>
            </a:r>
            <a:r>
              <a:rPr lang="en-US" sz="1400" kern="0" dirty="0" err="1">
                <a:solidFill>
                  <a:prstClr val="white"/>
                </a:solidFill>
              </a:rPr>
              <a:t>dữ</a:t>
            </a:r>
            <a:r>
              <a:rPr lang="en-US" sz="1400" kern="0" dirty="0">
                <a:solidFill>
                  <a:prstClr val="white"/>
                </a:solidFill>
              </a:rPr>
              <a:t> </a:t>
            </a:r>
            <a:r>
              <a:rPr lang="en-US" sz="1400" kern="0" dirty="0" err="1">
                <a:solidFill>
                  <a:prstClr val="white"/>
                </a:solidFill>
              </a:rPr>
              <a:t>liệu</a:t>
            </a:r>
            <a:r>
              <a:rPr lang="en-US" sz="1400" kern="0" dirty="0">
                <a:solidFill>
                  <a:prstClr val="white"/>
                </a:solidFill>
              </a:rPr>
              <a:t> </a:t>
            </a:r>
            <a:r>
              <a:rPr lang="en-US" sz="1400" kern="0" dirty="0" err="1">
                <a:solidFill>
                  <a:prstClr val="white"/>
                </a:solidFill>
              </a:rPr>
              <a:t>quan</a:t>
            </a:r>
            <a:r>
              <a:rPr lang="en-US" sz="1400" kern="0" dirty="0">
                <a:solidFill>
                  <a:prstClr val="white"/>
                </a:solidFill>
              </a:rPr>
              <a:t> </a:t>
            </a:r>
            <a:r>
              <a:rPr lang="en-US" sz="1400" kern="0" dirty="0" err="1">
                <a:solidFill>
                  <a:prstClr val="white"/>
                </a:solidFill>
              </a:rPr>
              <a:t>trắc</a:t>
            </a:r>
            <a:r>
              <a:rPr lang="en-US" sz="1400" kern="0" dirty="0">
                <a:solidFill>
                  <a:prstClr val="white"/>
                </a:solidFill>
              </a:rPr>
              <a:t> </a:t>
            </a:r>
            <a:r>
              <a:rPr lang="en-US" sz="1400" kern="0" dirty="0" err="1">
                <a:solidFill>
                  <a:prstClr val="white"/>
                </a:solidFill>
              </a:rPr>
              <a:t>môi</a:t>
            </a:r>
            <a:r>
              <a:rPr lang="en-US" sz="1400" kern="0" dirty="0">
                <a:solidFill>
                  <a:prstClr val="white"/>
                </a:solidFill>
              </a:rPr>
              <a:t> </a:t>
            </a:r>
            <a:r>
              <a:rPr lang="en-US" sz="1400" kern="0" dirty="0" err="1">
                <a:solidFill>
                  <a:prstClr val="white"/>
                </a:solidFill>
              </a:rPr>
              <a:t>trường</a:t>
            </a:r>
            <a:r>
              <a:rPr lang="en-US" sz="1400" kern="0" dirty="0">
                <a:solidFill>
                  <a:prstClr val="white"/>
                </a:solidFill>
              </a:rPr>
              <a:t>, ô </a:t>
            </a:r>
            <a:r>
              <a:rPr lang="en-US" sz="1400" kern="0" dirty="0" err="1">
                <a:solidFill>
                  <a:prstClr val="white"/>
                </a:solidFill>
              </a:rPr>
              <a:t>nhiễm</a:t>
            </a:r>
            <a:r>
              <a:rPr lang="en-US" sz="1400" kern="0" dirty="0">
                <a:solidFill>
                  <a:prstClr val="white"/>
                </a:solidFill>
              </a:rPr>
              <a:t> </a:t>
            </a:r>
            <a:r>
              <a:rPr lang="en-US" sz="1400" kern="0" dirty="0" err="1">
                <a:solidFill>
                  <a:prstClr val="white"/>
                </a:solidFill>
              </a:rPr>
              <a:t>môi</a:t>
            </a:r>
            <a:r>
              <a:rPr lang="en-US" sz="1400" kern="0" dirty="0">
                <a:solidFill>
                  <a:prstClr val="white"/>
                </a:solidFill>
              </a:rPr>
              <a:t> </a:t>
            </a:r>
            <a:r>
              <a:rPr lang="en-US" sz="1400" kern="0" dirty="0" err="1">
                <a:solidFill>
                  <a:prstClr val="white"/>
                </a:solidFill>
              </a:rPr>
              <a:t>trường</a:t>
            </a:r>
            <a:r>
              <a:rPr lang="en-US" sz="1400" kern="0" dirty="0">
                <a:solidFill>
                  <a:prstClr val="white"/>
                </a:solidFill>
              </a:rPr>
              <a:t>, ô </a:t>
            </a:r>
            <a:r>
              <a:rPr lang="en-US" sz="1400" kern="0" dirty="0" err="1">
                <a:solidFill>
                  <a:prstClr val="white"/>
                </a:solidFill>
              </a:rPr>
              <a:t>nhiễm</a:t>
            </a:r>
            <a:r>
              <a:rPr lang="en-US" sz="1400" kern="0" dirty="0">
                <a:solidFill>
                  <a:prstClr val="white"/>
                </a:solidFill>
              </a:rPr>
              <a:t> </a:t>
            </a:r>
            <a:r>
              <a:rPr lang="en-US" sz="1400" kern="0" dirty="0" err="1">
                <a:solidFill>
                  <a:prstClr val="white"/>
                </a:solidFill>
              </a:rPr>
              <a:t>không</a:t>
            </a:r>
            <a:r>
              <a:rPr lang="en-US" sz="1400" kern="0" dirty="0">
                <a:solidFill>
                  <a:prstClr val="white"/>
                </a:solidFill>
              </a:rPr>
              <a:t> </a:t>
            </a:r>
            <a:r>
              <a:rPr lang="en-US" sz="1400" kern="0" dirty="0" err="1">
                <a:solidFill>
                  <a:prstClr val="white"/>
                </a:solidFill>
              </a:rPr>
              <a:t>khí</a:t>
            </a:r>
            <a:r>
              <a:rPr lang="en-US" sz="1400" kern="0" dirty="0">
                <a:solidFill>
                  <a:prstClr val="white"/>
                </a:solidFill>
              </a:rPr>
              <a:t>, ô </a:t>
            </a:r>
            <a:r>
              <a:rPr lang="en-US" sz="1400" kern="0" dirty="0" err="1">
                <a:solidFill>
                  <a:prstClr val="white"/>
                </a:solidFill>
              </a:rPr>
              <a:t>nhiễm</a:t>
            </a:r>
            <a:r>
              <a:rPr lang="en-US" sz="1400" kern="0" dirty="0">
                <a:solidFill>
                  <a:prstClr val="white"/>
                </a:solidFill>
              </a:rPr>
              <a:t> </a:t>
            </a:r>
            <a:r>
              <a:rPr lang="en-US" sz="1400" kern="0" dirty="0" err="1">
                <a:solidFill>
                  <a:prstClr val="white"/>
                </a:solidFill>
              </a:rPr>
              <a:t>nguôn</a:t>
            </a:r>
            <a:r>
              <a:rPr lang="en-US" sz="1400" kern="0" dirty="0">
                <a:solidFill>
                  <a:prstClr val="white"/>
                </a:solidFill>
              </a:rPr>
              <a:t> </a:t>
            </a:r>
            <a:r>
              <a:rPr lang="en-US" sz="1400" kern="0" dirty="0" err="1">
                <a:solidFill>
                  <a:prstClr val="white"/>
                </a:solidFill>
              </a:rPr>
              <a:t>nước</a:t>
            </a:r>
            <a:r>
              <a:rPr lang="en-US" sz="1400" kern="0" dirty="0">
                <a:solidFill>
                  <a:prstClr val="white"/>
                </a:solidFill>
              </a:rPr>
              <a:t>…)</a:t>
            </a:r>
          </a:p>
        </p:txBody>
      </p:sp>
      <p:sp>
        <p:nvSpPr>
          <p:cNvPr id="49" name="Rectangle 48"/>
          <p:cNvSpPr/>
          <p:nvPr/>
        </p:nvSpPr>
        <p:spPr>
          <a:xfrm>
            <a:off x="8443231" y="2628918"/>
            <a:ext cx="1352550" cy="3095631"/>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lIns="91116" tIns="45563" rIns="91116" bIns="45563" rtlCol="0" anchor="t"/>
          <a:lstStyle/>
          <a:p>
            <a:pPr defTabSz="908940"/>
            <a:r>
              <a:rPr lang="en-US" sz="1400" kern="0" dirty="0">
                <a:solidFill>
                  <a:prstClr val="white"/>
                </a:solidFill>
              </a:rPr>
              <a:t>- </a:t>
            </a:r>
            <a:r>
              <a:rPr lang="en-US" sz="1400" kern="0" dirty="0" err="1">
                <a:solidFill>
                  <a:prstClr val="white"/>
                </a:solidFill>
              </a:rPr>
              <a:t>Phòng</a:t>
            </a:r>
            <a:r>
              <a:rPr lang="en-US" sz="1400" kern="0" dirty="0">
                <a:solidFill>
                  <a:prstClr val="white"/>
                </a:solidFill>
              </a:rPr>
              <a:t> </a:t>
            </a:r>
            <a:r>
              <a:rPr lang="en-US" sz="1400" kern="0" dirty="0" err="1">
                <a:solidFill>
                  <a:prstClr val="white"/>
                </a:solidFill>
              </a:rPr>
              <a:t>chống</a:t>
            </a:r>
            <a:r>
              <a:rPr lang="en-US" sz="1400" kern="0" dirty="0">
                <a:solidFill>
                  <a:prstClr val="white"/>
                </a:solidFill>
              </a:rPr>
              <a:t> </a:t>
            </a:r>
            <a:r>
              <a:rPr lang="en-US" sz="1400" kern="0" dirty="0" err="1">
                <a:solidFill>
                  <a:prstClr val="white"/>
                </a:solidFill>
              </a:rPr>
              <a:t>thiên</a:t>
            </a:r>
            <a:r>
              <a:rPr lang="en-US" sz="1400" kern="0" dirty="0">
                <a:solidFill>
                  <a:prstClr val="white"/>
                </a:solidFill>
              </a:rPr>
              <a:t> tai</a:t>
            </a:r>
            <a:br>
              <a:rPr lang="en-US" sz="1400" kern="0" dirty="0">
                <a:solidFill>
                  <a:prstClr val="white"/>
                </a:solidFill>
              </a:rPr>
            </a:br>
            <a:r>
              <a:rPr lang="en-US" sz="1400" kern="0" dirty="0">
                <a:solidFill>
                  <a:prstClr val="white"/>
                </a:solidFill>
              </a:rPr>
              <a:t>- </a:t>
            </a:r>
            <a:r>
              <a:rPr lang="en-US" sz="1400" kern="0" dirty="0" err="1">
                <a:solidFill>
                  <a:prstClr val="white"/>
                </a:solidFill>
              </a:rPr>
              <a:t>Trồng</a:t>
            </a:r>
            <a:r>
              <a:rPr lang="en-US" sz="1400" kern="0" dirty="0">
                <a:solidFill>
                  <a:prstClr val="white"/>
                </a:solidFill>
              </a:rPr>
              <a:t> </a:t>
            </a:r>
            <a:r>
              <a:rPr lang="en-US" sz="1400" kern="0" dirty="0" err="1">
                <a:solidFill>
                  <a:prstClr val="white"/>
                </a:solidFill>
              </a:rPr>
              <a:t>trọt</a:t>
            </a:r>
            <a:r>
              <a:rPr lang="en-US" sz="1400" kern="0" dirty="0">
                <a:solidFill>
                  <a:prstClr val="white"/>
                </a:solidFill>
              </a:rPr>
              <a:t/>
            </a:r>
            <a:br>
              <a:rPr lang="en-US" sz="1400" kern="0" dirty="0">
                <a:solidFill>
                  <a:prstClr val="white"/>
                </a:solidFill>
              </a:rPr>
            </a:br>
            <a:r>
              <a:rPr lang="en-US" sz="1400" kern="0" dirty="0">
                <a:solidFill>
                  <a:prstClr val="white"/>
                </a:solidFill>
              </a:rPr>
              <a:t>- </a:t>
            </a:r>
            <a:r>
              <a:rPr lang="en-US" sz="1400" kern="0" dirty="0" err="1">
                <a:solidFill>
                  <a:prstClr val="white"/>
                </a:solidFill>
              </a:rPr>
              <a:t>Chăn</a:t>
            </a:r>
            <a:r>
              <a:rPr lang="en-US" sz="1400" kern="0" dirty="0">
                <a:solidFill>
                  <a:prstClr val="white"/>
                </a:solidFill>
              </a:rPr>
              <a:t> </a:t>
            </a:r>
            <a:r>
              <a:rPr lang="en-US" sz="1400" kern="0" dirty="0" err="1">
                <a:solidFill>
                  <a:prstClr val="white"/>
                </a:solidFill>
              </a:rPr>
              <a:t>nuôi</a:t>
            </a:r>
            <a:r>
              <a:rPr lang="en-US" sz="1400" kern="0" dirty="0">
                <a:solidFill>
                  <a:prstClr val="white"/>
                </a:solidFill>
              </a:rPr>
              <a:t/>
            </a:r>
            <a:br>
              <a:rPr lang="en-US" sz="1400" kern="0" dirty="0">
                <a:solidFill>
                  <a:prstClr val="white"/>
                </a:solidFill>
              </a:rPr>
            </a:br>
            <a:r>
              <a:rPr lang="en-US" sz="1400" kern="0" dirty="0">
                <a:solidFill>
                  <a:prstClr val="white"/>
                </a:solidFill>
              </a:rPr>
              <a:t>- Lâm </a:t>
            </a:r>
            <a:r>
              <a:rPr lang="en-US" sz="1400" kern="0" dirty="0" err="1">
                <a:solidFill>
                  <a:prstClr val="white"/>
                </a:solidFill>
              </a:rPr>
              <a:t>nghiệp</a:t>
            </a:r>
            <a:endParaRPr lang="en-US" sz="1400" kern="0" dirty="0">
              <a:solidFill>
                <a:prstClr val="white"/>
              </a:solidFill>
            </a:endParaRPr>
          </a:p>
          <a:p>
            <a:pPr defTabSz="908940"/>
            <a:r>
              <a:rPr lang="en-US" sz="1400" kern="0" dirty="0">
                <a:solidFill>
                  <a:prstClr val="white"/>
                </a:solidFill>
              </a:rPr>
              <a:t>- </a:t>
            </a:r>
            <a:r>
              <a:rPr lang="en-US" sz="1400" kern="0" dirty="0" err="1">
                <a:solidFill>
                  <a:prstClr val="white"/>
                </a:solidFill>
              </a:rPr>
              <a:t>Thủy</a:t>
            </a:r>
            <a:r>
              <a:rPr lang="en-US" sz="1400" kern="0" dirty="0">
                <a:solidFill>
                  <a:prstClr val="white"/>
                </a:solidFill>
              </a:rPr>
              <a:t> </a:t>
            </a:r>
            <a:r>
              <a:rPr lang="en-US" sz="1400" kern="0" dirty="0" err="1">
                <a:solidFill>
                  <a:prstClr val="white"/>
                </a:solidFill>
              </a:rPr>
              <a:t>lợi</a:t>
            </a:r>
            <a:r>
              <a:rPr lang="en-US" sz="1400" kern="0" dirty="0">
                <a:solidFill>
                  <a:prstClr val="white"/>
                </a:solidFill>
              </a:rPr>
              <a:t/>
            </a:r>
            <a:br>
              <a:rPr lang="en-US" sz="1400" kern="0" dirty="0">
                <a:solidFill>
                  <a:prstClr val="white"/>
                </a:solidFill>
              </a:rPr>
            </a:br>
            <a:r>
              <a:rPr lang="en-US" sz="1400" kern="0" dirty="0">
                <a:solidFill>
                  <a:prstClr val="white"/>
                </a:solidFill>
              </a:rPr>
              <a:t>…</a:t>
            </a:r>
            <a:br>
              <a:rPr lang="en-US" sz="1400" kern="0" dirty="0">
                <a:solidFill>
                  <a:prstClr val="white"/>
                </a:solidFill>
              </a:rPr>
            </a:br>
            <a:r>
              <a:rPr lang="en-US" sz="1400" kern="0" dirty="0">
                <a:solidFill>
                  <a:prstClr val="white"/>
                </a:solidFill>
              </a:rPr>
              <a:t>(</a:t>
            </a:r>
            <a:r>
              <a:rPr lang="en-US" sz="1400" kern="0" dirty="0" err="1">
                <a:solidFill>
                  <a:prstClr val="white"/>
                </a:solidFill>
              </a:rPr>
              <a:t>Cấp</a:t>
            </a:r>
            <a:r>
              <a:rPr lang="en-US" sz="1400" kern="0" dirty="0">
                <a:solidFill>
                  <a:prstClr val="white"/>
                </a:solidFill>
              </a:rPr>
              <a:t> </a:t>
            </a:r>
            <a:r>
              <a:rPr lang="en-US" sz="1400" kern="0" dirty="0" err="1">
                <a:solidFill>
                  <a:prstClr val="white"/>
                </a:solidFill>
              </a:rPr>
              <a:t>dữ</a:t>
            </a:r>
            <a:r>
              <a:rPr lang="en-US" sz="1400" kern="0" dirty="0">
                <a:solidFill>
                  <a:prstClr val="white"/>
                </a:solidFill>
              </a:rPr>
              <a:t> </a:t>
            </a:r>
            <a:r>
              <a:rPr lang="en-US" sz="1400" kern="0" dirty="0" err="1">
                <a:solidFill>
                  <a:prstClr val="white"/>
                </a:solidFill>
              </a:rPr>
              <a:t>liệu</a:t>
            </a:r>
            <a:r>
              <a:rPr lang="en-US" sz="1400" kern="0" dirty="0">
                <a:solidFill>
                  <a:prstClr val="white"/>
                </a:solidFill>
              </a:rPr>
              <a:t> </a:t>
            </a:r>
            <a:r>
              <a:rPr lang="en-US" sz="1400" kern="0" dirty="0" err="1">
                <a:solidFill>
                  <a:prstClr val="white"/>
                </a:solidFill>
              </a:rPr>
              <a:t>khí</a:t>
            </a:r>
            <a:r>
              <a:rPr lang="en-US" sz="1400" kern="0" dirty="0">
                <a:solidFill>
                  <a:prstClr val="white"/>
                </a:solidFill>
              </a:rPr>
              <a:t> </a:t>
            </a:r>
            <a:r>
              <a:rPr lang="en-US" sz="1400" kern="0" dirty="0" err="1">
                <a:solidFill>
                  <a:prstClr val="white"/>
                </a:solidFill>
              </a:rPr>
              <a:t>tượng</a:t>
            </a:r>
            <a:r>
              <a:rPr lang="en-US" sz="1400" kern="0" dirty="0">
                <a:solidFill>
                  <a:prstClr val="white"/>
                </a:solidFill>
              </a:rPr>
              <a:t>, </a:t>
            </a:r>
            <a:r>
              <a:rPr lang="en-US" sz="1400" kern="0" dirty="0" err="1">
                <a:solidFill>
                  <a:prstClr val="white"/>
                </a:solidFill>
              </a:rPr>
              <a:t>thủy</a:t>
            </a:r>
            <a:r>
              <a:rPr lang="en-US" sz="1400" kern="0" dirty="0">
                <a:solidFill>
                  <a:prstClr val="white"/>
                </a:solidFill>
              </a:rPr>
              <a:t> </a:t>
            </a:r>
            <a:r>
              <a:rPr lang="en-US" sz="1400" kern="0" dirty="0" err="1">
                <a:solidFill>
                  <a:prstClr val="white"/>
                </a:solidFill>
              </a:rPr>
              <a:t>văn</a:t>
            </a:r>
            <a:r>
              <a:rPr lang="en-US" sz="1400" kern="0" dirty="0">
                <a:solidFill>
                  <a:prstClr val="white"/>
                </a:solidFill>
              </a:rPr>
              <a:t>: </a:t>
            </a:r>
            <a:r>
              <a:rPr lang="en-US" sz="1400" kern="0" dirty="0" err="1">
                <a:solidFill>
                  <a:prstClr val="white"/>
                </a:solidFill>
              </a:rPr>
              <a:t>Nhiệt</a:t>
            </a:r>
            <a:r>
              <a:rPr lang="en-US" sz="1400" kern="0" dirty="0">
                <a:solidFill>
                  <a:prstClr val="white"/>
                </a:solidFill>
              </a:rPr>
              <a:t> </a:t>
            </a:r>
            <a:r>
              <a:rPr lang="en-US" sz="1400" kern="0" dirty="0" err="1">
                <a:solidFill>
                  <a:prstClr val="white"/>
                </a:solidFill>
              </a:rPr>
              <a:t>độ</a:t>
            </a:r>
            <a:r>
              <a:rPr lang="en-US" sz="1400" kern="0" dirty="0">
                <a:solidFill>
                  <a:prstClr val="white"/>
                </a:solidFill>
              </a:rPr>
              <a:t>, </a:t>
            </a:r>
            <a:r>
              <a:rPr lang="en-US" sz="1400" kern="0" dirty="0" err="1">
                <a:solidFill>
                  <a:prstClr val="white"/>
                </a:solidFill>
              </a:rPr>
              <a:t>độ</a:t>
            </a:r>
            <a:r>
              <a:rPr lang="en-US" sz="1400" kern="0" dirty="0">
                <a:solidFill>
                  <a:prstClr val="white"/>
                </a:solidFill>
              </a:rPr>
              <a:t> </a:t>
            </a:r>
            <a:r>
              <a:rPr lang="en-US" sz="1400" kern="0" dirty="0" err="1">
                <a:solidFill>
                  <a:prstClr val="white"/>
                </a:solidFill>
              </a:rPr>
              <a:t>ẩm</a:t>
            </a:r>
            <a:r>
              <a:rPr lang="en-US" sz="1400" kern="0" dirty="0">
                <a:solidFill>
                  <a:prstClr val="white"/>
                </a:solidFill>
              </a:rPr>
              <a:t>, </a:t>
            </a:r>
            <a:r>
              <a:rPr lang="en-US" sz="1400" kern="0" dirty="0" err="1">
                <a:solidFill>
                  <a:prstClr val="white"/>
                </a:solidFill>
              </a:rPr>
              <a:t>mây</a:t>
            </a:r>
            <a:r>
              <a:rPr lang="en-US" sz="1400" kern="0" dirty="0">
                <a:solidFill>
                  <a:prstClr val="white"/>
                </a:solidFill>
              </a:rPr>
              <a:t>, </a:t>
            </a:r>
            <a:r>
              <a:rPr lang="en-US" sz="1400" kern="0" dirty="0" err="1">
                <a:solidFill>
                  <a:prstClr val="white"/>
                </a:solidFill>
              </a:rPr>
              <a:t>mưa</a:t>
            </a:r>
            <a:r>
              <a:rPr lang="en-US" sz="1400" kern="0" dirty="0">
                <a:solidFill>
                  <a:prstClr val="white"/>
                </a:solidFill>
              </a:rPr>
              <a:t>, </a:t>
            </a:r>
            <a:r>
              <a:rPr lang="en-US" sz="1400" kern="0" dirty="0" err="1">
                <a:solidFill>
                  <a:prstClr val="white"/>
                </a:solidFill>
              </a:rPr>
              <a:t>gió</a:t>
            </a:r>
            <a:r>
              <a:rPr lang="en-US" sz="1400" kern="0" dirty="0">
                <a:solidFill>
                  <a:prstClr val="white"/>
                </a:solidFill>
              </a:rPr>
              <a:t>, </a:t>
            </a:r>
            <a:r>
              <a:rPr lang="en-US" sz="1400" kern="0" dirty="0" err="1">
                <a:solidFill>
                  <a:prstClr val="white"/>
                </a:solidFill>
              </a:rPr>
              <a:t>bão</a:t>
            </a:r>
            <a:r>
              <a:rPr lang="en-US" sz="1400" kern="0" dirty="0">
                <a:solidFill>
                  <a:prstClr val="white"/>
                </a:solidFill>
              </a:rPr>
              <a:t>, </a:t>
            </a:r>
            <a:r>
              <a:rPr lang="en-US" sz="1400" kern="0" dirty="0" err="1">
                <a:solidFill>
                  <a:prstClr val="white"/>
                </a:solidFill>
              </a:rPr>
              <a:t>mực</a:t>
            </a:r>
            <a:r>
              <a:rPr lang="en-US" sz="1400" kern="0" dirty="0">
                <a:solidFill>
                  <a:prstClr val="white"/>
                </a:solidFill>
              </a:rPr>
              <a:t> </a:t>
            </a:r>
            <a:r>
              <a:rPr lang="en-US" sz="1400" kern="0" dirty="0" err="1">
                <a:solidFill>
                  <a:prstClr val="white"/>
                </a:solidFill>
              </a:rPr>
              <a:t>nước</a:t>
            </a:r>
            <a:r>
              <a:rPr lang="en-US" sz="1400" kern="0" dirty="0">
                <a:solidFill>
                  <a:prstClr val="white"/>
                </a:solidFill>
              </a:rPr>
              <a:t>, </a:t>
            </a:r>
            <a:r>
              <a:rPr lang="en-US" sz="1400" kern="0" dirty="0" err="1">
                <a:solidFill>
                  <a:prstClr val="white"/>
                </a:solidFill>
              </a:rPr>
              <a:t>biến</a:t>
            </a:r>
            <a:r>
              <a:rPr lang="en-US" sz="1400" kern="0" dirty="0">
                <a:solidFill>
                  <a:prstClr val="white"/>
                </a:solidFill>
              </a:rPr>
              <a:t> </a:t>
            </a:r>
            <a:r>
              <a:rPr lang="en-US" sz="1400" kern="0" dirty="0" err="1">
                <a:solidFill>
                  <a:prstClr val="white"/>
                </a:solidFill>
              </a:rPr>
              <a:t>đổi</a:t>
            </a:r>
            <a:r>
              <a:rPr lang="en-US" sz="1400" kern="0" dirty="0">
                <a:solidFill>
                  <a:prstClr val="white"/>
                </a:solidFill>
              </a:rPr>
              <a:t> </a:t>
            </a:r>
            <a:r>
              <a:rPr lang="en-US" sz="1400" kern="0" dirty="0" err="1">
                <a:solidFill>
                  <a:prstClr val="white"/>
                </a:solidFill>
              </a:rPr>
              <a:t>khí</a:t>
            </a:r>
            <a:r>
              <a:rPr lang="en-US" sz="1400" kern="0" dirty="0">
                <a:solidFill>
                  <a:prstClr val="white"/>
                </a:solidFill>
              </a:rPr>
              <a:t>  </a:t>
            </a:r>
            <a:r>
              <a:rPr lang="en-US" sz="1400" kern="0" dirty="0" err="1">
                <a:solidFill>
                  <a:prstClr val="white"/>
                </a:solidFill>
              </a:rPr>
              <a:t>hậu</a:t>
            </a:r>
            <a:r>
              <a:rPr lang="en-US" sz="1400" kern="0" dirty="0">
                <a:solidFill>
                  <a:prstClr val="white"/>
                </a:solidFill>
              </a:rPr>
              <a:t>…)</a:t>
            </a:r>
          </a:p>
        </p:txBody>
      </p:sp>
      <p:sp>
        <p:nvSpPr>
          <p:cNvPr id="50" name="Rectangle 49"/>
          <p:cNvSpPr/>
          <p:nvPr/>
        </p:nvSpPr>
        <p:spPr>
          <a:xfrm>
            <a:off x="10367282" y="2628894"/>
            <a:ext cx="1352550" cy="3095630"/>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lIns="91116" tIns="45563" rIns="91116" bIns="45563" rtlCol="0" anchor="t"/>
          <a:lstStyle/>
          <a:p>
            <a:pPr defTabSz="908940">
              <a:defRPr/>
            </a:pPr>
            <a:r>
              <a:rPr lang="en-US" sz="1400" kern="0" dirty="0">
                <a:solidFill>
                  <a:prstClr val="white"/>
                </a:solidFill>
              </a:rPr>
              <a:t>- </a:t>
            </a:r>
            <a:r>
              <a:rPr lang="en-US" sz="1400" kern="0" dirty="0" err="1">
                <a:solidFill>
                  <a:prstClr val="white"/>
                </a:solidFill>
              </a:rPr>
              <a:t>Trồng</a:t>
            </a:r>
            <a:r>
              <a:rPr lang="en-US" sz="1400" kern="0" dirty="0">
                <a:solidFill>
                  <a:prstClr val="white"/>
                </a:solidFill>
              </a:rPr>
              <a:t> </a:t>
            </a:r>
            <a:r>
              <a:rPr lang="en-US" sz="1400" kern="0" dirty="0" err="1">
                <a:solidFill>
                  <a:prstClr val="white"/>
                </a:solidFill>
              </a:rPr>
              <a:t>trọt</a:t>
            </a:r>
            <a:endParaRPr lang="en-US" sz="1400" kern="0" dirty="0">
              <a:solidFill>
                <a:prstClr val="white"/>
              </a:solidFill>
            </a:endParaRPr>
          </a:p>
          <a:p>
            <a:pPr defTabSz="908940">
              <a:defRPr/>
            </a:pPr>
            <a:r>
              <a:rPr lang="en-US" sz="1400" kern="0" dirty="0">
                <a:solidFill>
                  <a:prstClr val="white"/>
                </a:solidFill>
              </a:rPr>
              <a:t>- </a:t>
            </a:r>
            <a:r>
              <a:rPr lang="en-US" sz="1400" kern="0" dirty="0" err="1">
                <a:solidFill>
                  <a:prstClr val="white"/>
                </a:solidFill>
              </a:rPr>
              <a:t>Chăn</a:t>
            </a:r>
            <a:r>
              <a:rPr lang="en-US" sz="1400" kern="0" dirty="0">
                <a:solidFill>
                  <a:prstClr val="white"/>
                </a:solidFill>
              </a:rPr>
              <a:t> </a:t>
            </a:r>
            <a:r>
              <a:rPr lang="en-US" sz="1400" kern="0" dirty="0" err="1">
                <a:solidFill>
                  <a:prstClr val="white"/>
                </a:solidFill>
              </a:rPr>
              <a:t>nuôi</a:t>
            </a:r>
            <a:endParaRPr lang="en-US" sz="1400" kern="0" dirty="0">
              <a:solidFill>
                <a:prstClr val="white"/>
              </a:solidFill>
            </a:endParaRPr>
          </a:p>
          <a:p>
            <a:pPr defTabSz="908940">
              <a:defRPr/>
            </a:pPr>
            <a:r>
              <a:rPr lang="en-US" sz="1400" kern="0" dirty="0">
                <a:solidFill>
                  <a:prstClr val="white"/>
                </a:solidFill>
              </a:rPr>
              <a:t>- </a:t>
            </a:r>
            <a:r>
              <a:rPr lang="en-US" sz="1400" kern="0" dirty="0" err="1">
                <a:solidFill>
                  <a:prstClr val="white"/>
                </a:solidFill>
              </a:rPr>
              <a:t>Thủy</a:t>
            </a:r>
            <a:r>
              <a:rPr lang="en-US" sz="1400" kern="0" dirty="0">
                <a:solidFill>
                  <a:prstClr val="white"/>
                </a:solidFill>
              </a:rPr>
              <a:t> </a:t>
            </a:r>
            <a:r>
              <a:rPr lang="en-US" sz="1400" kern="0" dirty="0" err="1">
                <a:solidFill>
                  <a:prstClr val="white"/>
                </a:solidFill>
              </a:rPr>
              <a:t>Sản</a:t>
            </a:r>
            <a:r>
              <a:rPr lang="en-US" sz="1400" kern="0" dirty="0">
                <a:solidFill>
                  <a:prstClr val="white"/>
                </a:solidFill>
              </a:rPr>
              <a:t/>
            </a:r>
            <a:br>
              <a:rPr lang="en-US" sz="1400" kern="0" dirty="0">
                <a:solidFill>
                  <a:prstClr val="white"/>
                </a:solidFill>
              </a:rPr>
            </a:br>
            <a:r>
              <a:rPr lang="en-US" sz="1400" kern="0" dirty="0">
                <a:solidFill>
                  <a:prstClr val="white"/>
                </a:solidFill>
              </a:rPr>
              <a:t>- Lâm </a:t>
            </a:r>
            <a:r>
              <a:rPr lang="en-US" sz="1400" kern="0" dirty="0" err="1">
                <a:solidFill>
                  <a:prstClr val="white"/>
                </a:solidFill>
              </a:rPr>
              <a:t>Nghiệp</a:t>
            </a:r>
            <a:r>
              <a:rPr lang="en-US" sz="1400" kern="0" dirty="0">
                <a:solidFill>
                  <a:prstClr val="white"/>
                </a:solidFill>
              </a:rPr>
              <a:t/>
            </a:r>
            <a:br>
              <a:rPr lang="en-US" sz="1400" kern="0" dirty="0">
                <a:solidFill>
                  <a:prstClr val="white"/>
                </a:solidFill>
              </a:rPr>
            </a:br>
            <a:r>
              <a:rPr lang="en-US" sz="1400" kern="0" dirty="0">
                <a:solidFill>
                  <a:prstClr val="white"/>
                </a:solidFill>
              </a:rPr>
              <a:t>- </a:t>
            </a:r>
            <a:r>
              <a:rPr lang="en-US" sz="1400" kern="0" dirty="0" err="1">
                <a:solidFill>
                  <a:prstClr val="white"/>
                </a:solidFill>
              </a:rPr>
              <a:t>Phòng</a:t>
            </a:r>
            <a:r>
              <a:rPr lang="en-US" sz="1400" kern="0" dirty="0">
                <a:solidFill>
                  <a:prstClr val="white"/>
                </a:solidFill>
              </a:rPr>
              <a:t> </a:t>
            </a:r>
            <a:r>
              <a:rPr lang="en-US" sz="1400" kern="0" dirty="0" err="1">
                <a:solidFill>
                  <a:prstClr val="white"/>
                </a:solidFill>
              </a:rPr>
              <a:t>chống</a:t>
            </a:r>
            <a:r>
              <a:rPr lang="en-US" sz="1400" kern="0" dirty="0">
                <a:solidFill>
                  <a:prstClr val="white"/>
                </a:solidFill>
              </a:rPr>
              <a:t> </a:t>
            </a:r>
            <a:r>
              <a:rPr lang="en-US" sz="1400" kern="0" dirty="0" err="1">
                <a:solidFill>
                  <a:prstClr val="white"/>
                </a:solidFill>
              </a:rPr>
              <a:t>thiên</a:t>
            </a:r>
            <a:r>
              <a:rPr lang="en-US" sz="1400" kern="0" dirty="0">
                <a:solidFill>
                  <a:prstClr val="white"/>
                </a:solidFill>
              </a:rPr>
              <a:t> tai</a:t>
            </a:r>
            <a:br>
              <a:rPr lang="en-US" sz="1400" kern="0" dirty="0">
                <a:solidFill>
                  <a:prstClr val="white"/>
                </a:solidFill>
              </a:rPr>
            </a:br>
            <a:r>
              <a:rPr lang="en-US" sz="1400" kern="0" dirty="0">
                <a:solidFill>
                  <a:prstClr val="white"/>
                </a:solidFill>
              </a:rPr>
              <a:t>…</a:t>
            </a:r>
            <a:br>
              <a:rPr lang="en-US" sz="1400" kern="0" dirty="0">
                <a:solidFill>
                  <a:prstClr val="white"/>
                </a:solidFill>
              </a:rPr>
            </a:br>
            <a:r>
              <a:rPr lang="en-US" sz="1400" kern="0" dirty="0">
                <a:solidFill>
                  <a:prstClr val="white"/>
                </a:solidFill>
              </a:rPr>
              <a:t>(</a:t>
            </a:r>
            <a:r>
              <a:rPr lang="en-US" sz="1400" kern="0" dirty="0" err="1">
                <a:solidFill>
                  <a:prstClr val="white"/>
                </a:solidFill>
              </a:rPr>
              <a:t>Cung</a:t>
            </a:r>
            <a:r>
              <a:rPr lang="en-US" sz="1400" kern="0" dirty="0">
                <a:solidFill>
                  <a:prstClr val="white"/>
                </a:solidFill>
              </a:rPr>
              <a:t> </a:t>
            </a:r>
            <a:r>
              <a:rPr lang="en-US" sz="1400" kern="0" dirty="0" err="1">
                <a:solidFill>
                  <a:prstClr val="white"/>
                </a:solidFill>
              </a:rPr>
              <a:t>cấp</a:t>
            </a:r>
            <a:r>
              <a:rPr lang="en-US" sz="1400" kern="0" dirty="0">
                <a:solidFill>
                  <a:prstClr val="white"/>
                </a:solidFill>
              </a:rPr>
              <a:t> </a:t>
            </a:r>
            <a:r>
              <a:rPr lang="en-US" sz="1400" kern="0" dirty="0" err="1">
                <a:solidFill>
                  <a:prstClr val="white"/>
                </a:solidFill>
              </a:rPr>
              <a:t>dữ</a:t>
            </a:r>
            <a:r>
              <a:rPr lang="en-US" sz="1400" kern="0" dirty="0">
                <a:solidFill>
                  <a:prstClr val="white"/>
                </a:solidFill>
              </a:rPr>
              <a:t> </a:t>
            </a:r>
            <a:r>
              <a:rPr lang="en-US" sz="1400" kern="0" dirty="0" err="1">
                <a:solidFill>
                  <a:prstClr val="white"/>
                </a:solidFill>
              </a:rPr>
              <a:t>liệu</a:t>
            </a:r>
            <a:r>
              <a:rPr lang="en-US" sz="1400" kern="0" dirty="0">
                <a:solidFill>
                  <a:prstClr val="white"/>
                </a:solidFill>
              </a:rPr>
              <a:t> </a:t>
            </a:r>
            <a:r>
              <a:rPr lang="en-US" sz="1400" kern="0" dirty="0" err="1">
                <a:solidFill>
                  <a:prstClr val="white"/>
                </a:solidFill>
              </a:rPr>
              <a:t>nền</a:t>
            </a:r>
            <a:r>
              <a:rPr lang="en-US" sz="1400" kern="0" dirty="0">
                <a:solidFill>
                  <a:prstClr val="white"/>
                </a:solidFill>
              </a:rPr>
              <a:t> </a:t>
            </a:r>
            <a:r>
              <a:rPr lang="en-US" sz="1400" kern="0" dirty="0" err="1">
                <a:solidFill>
                  <a:prstClr val="white"/>
                </a:solidFill>
              </a:rPr>
              <a:t>địa</a:t>
            </a:r>
            <a:r>
              <a:rPr lang="en-US" sz="1400" kern="0" dirty="0">
                <a:solidFill>
                  <a:prstClr val="white"/>
                </a:solidFill>
              </a:rPr>
              <a:t> </a:t>
            </a:r>
            <a:r>
              <a:rPr lang="en-US" sz="1400" kern="0" dirty="0" err="1">
                <a:solidFill>
                  <a:prstClr val="white"/>
                </a:solidFill>
              </a:rPr>
              <a:t>lý</a:t>
            </a:r>
            <a:r>
              <a:rPr lang="en-US" sz="1400" kern="0" dirty="0">
                <a:solidFill>
                  <a:prstClr val="white"/>
                </a:solidFill>
              </a:rPr>
              <a:t> </a:t>
            </a:r>
            <a:r>
              <a:rPr lang="en-US" sz="1400" kern="0" dirty="0" err="1">
                <a:solidFill>
                  <a:prstClr val="white"/>
                </a:solidFill>
              </a:rPr>
              <a:t>dùng</a:t>
            </a:r>
            <a:r>
              <a:rPr lang="en-US" sz="1400" kern="0" dirty="0">
                <a:solidFill>
                  <a:prstClr val="white"/>
                </a:solidFill>
              </a:rPr>
              <a:t> </a:t>
            </a:r>
            <a:r>
              <a:rPr lang="en-US" sz="1400" kern="0" dirty="0" err="1">
                <a:solidFill>
                  <a:prstClr val="white"/>
                </a:solidFill>
              </a:rPr>
              <a:t>chung</a:t>
            </a:r>
            <a:r>
              <a:rPr lang="en-US" sz="1400" kern="0" dirty="0">
                <a:solidFill>
                  <a:prstClr val="white"/>
                </a:solidFill>
              </a:rPr>
              <a:t>)</a:t>
            </a:r>
          </a:p>
        </p:txBody>
      </p:sp>
      <p:cxnSp>
        <p:nvCxnSpPr>
          <p:cNvPr id="51" name="Straight Arrow Connector 50"/>
          <p:cNvCxnSpPr>
            <a:stCxn id="35" idx="3"/>
            <a:endCxn id="44" idx="0"/>
          </p:cNvCxnSpPr>
          <p:nvPr/>
        </p:nvCxnSpPr>
        <p:spPr>
          <a:xfrm>
            <a:off x="1051832" y="2171696"/>
            <a:ext cx="0" cy="457200"/>
          </a:xfrm>
          <a:prstGeom prst="straightConnector1">
            <a:avLst/>
          </a:prstGeom>
          <a:noFill/>
          <a:ln w="28575" cap="flat" cmpd="sng" algn="ctr">
            <a:solidFill>
              <a:srgbClr val="5B9BD5"/>
            </a:solidFill>
            <a:prstDash val="sysDash"/>
            <a:miter lim="800000"/>
            <a:headEnd type="triangle" w="med" len="med"/>
            <a:tailEnd type="triangle" w="med" len="med"/>
          </a:ln>
          <a:effectLst/>
        </p:spPr>
      </p:cxnSp>
      <p:cxnSp>
        <p:nvCxnSpPr>
          <p:cNvPr id="52" name="Straight Arrow Connector 51"/>
          <p:cNvCxnSpPr>
            <a:stCxn id="38" idx="3"/>
            <a:endCxn id="45" idx="0"/>
          </p:cNvCxnSpPr>
          <p:nvPr/>
        </p:nvCxnSpPr>
        <p:spPr>
          <a:xfrm>
            <a:off x="3009219" y="2171696"/>
            <a:ext cx="4762" cy="457200"/>
          </a:xfrm>
          <a:prstGeom prst="straightConnector1">
            <a:avLst/>
          </a:prstGeom>
          <a:noFill/>
          <a:ln w="28575" cap="flat" cmpd="sng" algn="ctr">
            <a:solidFill>
              <a:srgbClr val="5B9BD5"/>
            </a:solidFill>
            <a:prstDash val="sysDash"/>
            <a:miter lim="800000"/>
            <a:headEnd type="triangle" w="med" len="med"/>
            <a:tailEnd type="triangle" w="med" len="med"/>
          </a:ln>
          <a:effectLst/>
        </p:spPr>
      </p:cxnSp>
      <p:cxnSp>
        <p:nvCxnSpPr>
          <p:cNvPr id="53" name="Straight Arrow Connector 52"/>
          <p:cNvCxnSpPr>
            <a:stCxn id="39" idx="3"/>
            <a:endCxn id="46" idx="0"/>
          </p:cNvCxnSpPr>
          <p:nvPr/>
        </p:nvCxnSpPr>
        <p:spPr>
          <a:xfrm flipH="1">
            <a:off x="4980894" y="2171721"/>
            <a:ext cx="1" cy="457197"/>
          </a:xfrm>
          <a:prstGeom prst="straightConnector1">
            <a:avLst/>
          </a:prstGeom>
          <a:noFill/>
          <a:ln w="28575" cap="flat" cmpd="sng" algn="ctr">
            <a:solidFill>
              <a:srgbClr val="5B9BD5"/>
            </a:solidFill>
            <a:prstDash val="sysDash"/>
            <a:miter lim="800000"/>
            <a:headEnd type="triangle" w="med" len="med"/>
            <a:tailEnd type="triangle" w="med" len="med"/>
          </a:ln>
          <a:effectLst/>
        </p:spPr>
      </p:cxnSp>
      <p:cxnSp>
        <p:nvCxnSpPr>
          <p:cNvPr id="54" name="Straight Arrow Connector 53"/>
          <p:cNvCxnSpPr>
            <a:stCxn id="40" idx="3"/>
            <a:endCxn id="47" idx="0"/>
          </p:cNvCxnSpPr>
          <p:nvPr/>
        </p:nvCxnSpPr>
        <p:spPr>
          <a:xfrm flipH="1">
            <a:off x="7091117" y="2171697"/>
            <a:ext cx="294" cy="457199"/>
          </a:xfrm>
          <a:prstGeom prst="straightConnector1">
            <a:avLst/>
          </a:prstGeom>
          <a:noFill/>
          <a:ln w="28575" cap="flat" cmpd="sng" algn="ctr">
            <a:solidFill>
              <a:srgbClr val="5B9BD5"/>
            </a:solidFill>
            <a:prstDash val="sysDash"/>
            <a:miter lim="800000"/>
            <a:headEnd type="triangle" w="med" len="med"/>
            <a:tailEnd type="triangle" w="med" len="med"/>
          </a:ln>
          <a:effectLst/>
        </p:spPr>
      </p:cxnSp>
      <p:cxnSp>
        <p:nvCxnSpPr>
          <p:cNvPr id="56" name="Straight Arrow Connector 55"/>
          <p:cNvCxnSpPr>
            <a:stCxn id="42" idx="3"/>
            <a:endCxn id="49" idx="0"/>
          </p:cNvCxnSpPr>
          <p:nvPr/>
        </p:nvCxnSpPr>
        <p:spPr>
          <a:xfrm>
            <a:off x="9114744" y="2171721"/>
            <a:ext cx="4762" cy="457197"/>
          </a:xfrm>
          <a:prstGeom prst="straightConnector1">
            <a:avLst/>
          </a:prstGeom>
          <a:noFill/>
          <a:ln w="28575" cap="flat" cmpd="sng" algn="ctr">
            <a:solidFill>
              <a:srgbClr val="5B9BD5"/>
            </a:solidFill>
            <a:prstDash val="sysDash"/>
            <a:miter lim="800000"/>
            <a:headEnd type="triangle" w="med" len="med"/>
            <a:tailEnd type="triangle" w="med" len="med"/>
          </a:ln>
          <a:effectLst/>
        </p:spPr>
      </p:cxnSp>
      <p:cxnSp>
        <p:nvCxnSpPr>
          <p:cNvPr id="57" name="Straight Arrow Connector 56"/>
          <p:cNvCxnSpPr>
            <a:stCxn id="43" idx="3"/>
            <a:endCxn id="50" idx="0"/>
          </p:cNvCxnSpPr>
          <p:nvPr/>
        </p:nvCxnSpPr>
        <p:spPr>
          <a:xfrm>
            <a:off x="11043557" y="2171696"/>
            <a:ext cx="0" cy="457198"/>
          </a:xfrm>
          <a:prstGeom prst="straightConnector1">
            <a:avLst/>
          </a:prstGeom>
          <a:noFill/>
          <a:ln w="28575" cap="flat" cmpd="sng" algn="ctr">
            <a:solidFill>
              <a:srgbClr val="5B9BD5"/>
            </a:solidFill>
            <a:prstDash val="sysDash"/>
            <a:miter lim="800000"/>
            <a:headEnd type="triangle" w="med" len="med"/>
            <a:tailEnd type="triangle" w="med" len="med"/>
          </a:ln>
          <a:effectLst/>
        </p:spPr>
      </p:cxnSp>
      <p:sp>
        <p:nvSpPr>
          <p:cNvPr id="2" name="TextBox 1"/>
          <p:cNvSpPr txBox="1"/>
          <p:nvPr/>
        </p:nvSpPr>
        <p:spPr>
          <a:xfrm>
            <a:off x="375558" y="6019800"/>
            <a:ext cx="11598728" cy="646331"/>
          </a:xfrm>
          <a:prstGeom prst="rect">
            <a:avLst/>
          </a:prstGeom>
          <a:noFill/>
        </p:spPr>
        <p:txBody>
          <a:bodyPr wrap="square" rtlCol="0">
            <a:spAutoFit/>
          </a:bodyPr>
          <a:lstStyle/>
          <a:p>
            <a:pPr defTabSz="908940"/>
            <a:r>
              <a:rPr lang="en-US" dirty="0" err="1">
                <a:solidFill>
                  <a:prstClr val="black"/>
                </a:solidFill>
              </a:rPr>
              <a:t>Việc</a:t>
            </a:r>
            <a:r>
              <a:rPr lang="en-US" dirty="0">
                <a:solidFill>
                  <a:prstClr val="black"/>
                </a:solidFill>
              </a:rPr>
              <a:t> CĐS </a:t>
            </a:r>
            <a:r>
              <a:rPr lang="en-US" dirty="0" err="1">
                <a:solidFill>
                  <a:prstClr val="black"/>
                </a:solidFill>
              </a:rPr>
              <a:t>đồng</a:t>
            </a:r>
            <a:r>
              <a:rPr lang="en-US" dirty="0">
                <a:solidFill>
                  <a:prstClr val="black"/>
                </a:solidFill>
              </a:rPr>
              <a:t> </a:t>
            </a:r>
            <a:r>
              <a:rPr lang="en-US" dirty="0" err="1">
                <a:solidFill>
                  <a:prstClr val="black"/>
                </a:solidFill>
              </a:rPr>
              <a:t>bộ</a:t>
            </a:r>
            <a:r>
              <a:rPr lang="en-US" dirty="0">
                <a:solidFill>
                  <a:prstClr val="black"/>
                </a:solidFill>
              </a:rPr>
              <a:t> </a:t>
            </a:r>
            <a:r>
              <a:rPr lang="en-US" dirty="0" err="1">
                <a:solidFill>
                  <a:prstClr val="black"/>
                </a:solidFill>
              </a:rPr>
              <a:t>nói</a:t>
            </a:r>
            <a:r>
              <a:rPr lang="en-US" dirty="0">
                <a:solidFill>
                  <a:prstClr val="black"/>
                </a:solidFill>
              </a:rPr>
              <a:t> </a:t>
            </a:r>
            <a:r>
              <a:rPr lang="en-US" dirty="0" err="1">
                <a:solidFill>
                  <a:prstClr val="black"/>
                </a:solidFill>
              </a:rPr>
              <a:t>chung</a:t>
            </a:r>
            <a:r>
              <a:rPr lang="en-US" dirty="0">
                <a:solidFill>
                  <a:prstClr val="black"/>
                </a:solidFill>
              </a:rPr>
              <a:t> </a:t>
            </a:r>
            <a:r>
              <a:rPr lang="en-US" dirty="0" err="1">
                <a:solidFill>
                  <a:prstClr val="black"/>
                </a:solidFill>
              </a:rPr>
              <a:t>và</a:t>
            </a:r>
            <a:r>
              <a:rPr lang="en-US" dirty="0">
                <a:solidFill>
                  <a:prstClr val="black"/>
                </a:solidFill>
              </a:rPr>
              <a:t> </a:t>
            </a:r>
            <a:r>
              <a:rPr lang="en-US" dirty="0" err="1">
                <a:solidFill>
                  <a:prstClr val="black"/>
                </a:solidFill>
              </a:rPr>
              <a:t>xây</a:t>
            </a:r>
            <a:r>
              <a:rPr lang="en-US" dirty="0">
                <a:solidFill>
                  <a:prstClr val="black"/>
                </a:solidFill>
              </a:rPr>
              <a:t> </a:t>
            </a:r>
            <a:r>
              <a:rPr lang="en-US" dirty="0" err="1">
                <a:solidFill>
                  <a:prstClr val="black"/>
                </a:solidFill>
              </a:rPr>
              <a:t>dựng</a:t>
            </a:r>
            <a:r>
              <a:rPr lang="en-US" dirty="0">
                <a:solidFill>
                  <a:prstClr val="black"/>
                </a:solidFill>
              </a:rPr>
              <a:t> </a:t>
            </a:r>
            <a:r>
              <a:rPr lang="en-US" dirty="0" err="1">
                <a:solidFill>
                  <a:prstClr val="black"/>
                </a:solidFill>
              </a:rPr>
              <a:t>được</a:t>
            </a:r>
            <a:r>
              <a:rPr lang="en-US" dirty="0">
                <a:solidFill>
                  <a:prstClr val="black"/>
                </a:solidFill>
              </a:rPr>
              <a:t> </a:t>
            </a:r>
            <a:r>
              <a:rPr lang="en-US" dirty="0" err="1">
                <a:solidFill>
                  <a:prstClr val="black"/>
                </a:solidFill>
              </a:rPr>
              <a:t>hệ</a:t>
            </a:r>
            <a:r>
              <a:rPr lang="en-US" dirty="0">
                <a:solidFill>
                  <a:prstClr val="black"/>
                </a:solidFill>
              </a:rPr>
              <a:t> </a:t>
            </a:r>
            <a:r>
              <a:rPr lang="en-US" dirty="0" err="1">
                <a:solidFill>
                  <a:prstClr val="black"/>
                </a:solidFill>
              </a:rPr>
              <a:t>thống</a:t>
            </a:r>
            <a:r>
              <a:rPr lang="en-US" dirty="0">
                <a:solidFill>
                  <a:prstClr val="black"/>
                </a:solidFill>
              </a:rPr>
              <a:t> </a:t>
            </a:r>
            <a:r>
              <a:rPr lang="en-US" dirty="0" err="1">
                <a:solidFill>
                  <a:prstClr val="black"/>
                </a:solidFill>
              </a:rPr>
              <a:t>thông</a:t>
            </a:r>
            <a:r>
              <a:rPr lang="en-US" dirty="0">
                <a:solidFill>
                  <a:prstClr val="black"/>
                </a:solidFill>
              </a:rPr>
              <a:t> tin </a:t>
            </a:r>
            <a:r>
              <a:rPr lang="en-US" dirty="0" err="1">
                <a:solidFill>
                  <a:prstClr val="black"/>
                </a:solidFill>
              </a:rPr>
              <a:t>tổng</a:t>
            </a:r>
            <a:r>
              <a:rPr lang="en-US" dirty="0">
                <a:solidFill>
                  <a:prstClr val="black"/>
                </a:solidFill>
              </a:rPr>
              <a:t> </a:t>
            </a:r>
            <a:r>
              <a:rPr lang="en-US" dirty="0" err="1">
                <a:solidFill>
                  <a:prstClr val="black"/>
                </a:solidFill>
              </a:rPr>
              <a:t>thể</a:t>
            </a:r>
            <a:r>
              <a:rPr lang="en-US" dirty="0">
                <a:solidFill>
                  <a:prstClr val="black"/>
                </a:solidFill>
              </a:rPr>
              <a:t>, </a:t>
            </a:r>
            <a:r>
              <a:rPr lang="en-US" dirty="0" err="1">
                <a:solidFill>
                  <a:prstClr val="black"/>
                </a:solidFill>
              </a:rPr>
              <a:t>liên</a:t>
            </a:r>
            <a:r>
              <a:rPr lang="en-US" dirty="0">
                <a:solidFill>
                  <a:prstClr val="black"/>
                </a:solidFill>
              </a:rPr>
              <a:t> </a:t>
            </a:r>
            <a:r>
              <a:rPr lang="en-US" dirty="0" err="1">
                <a:solidFill>
                  <a:prstClr val="black"/>
                </a:solidFill>
              </a:rPr>
              <a:t>kết</a:t>
            </a:r>
            <a:r>
              <a:rPr lang="en-US" dirty="0">
                <a:solidFill>
                  <a:prstClr val="black"/>
                </a:solidFill>
              </a:rPr>
              <a:t> </a:t>
            </a:r>
            <a:r>
              <a:rPr lang="en-US" dirty="0" err="1">
                <a:solidFill>
                  <a:prstClr val="black"/>
                </a:solidFill>
              </a:rPr>
              <a:t>hai</a:t>
            </a:r>
            <a:r>
              <a:rPr lang="en-US" dirty="0">
                <a:solidFill>
                  <a:prstClr val="black"/>
                </a:solidFill>
              </a:rPr>
              <a:t> </a:t>
            </a:r>
            <a:r>
              <a:rPr lang="en-US" dirty="0" err="1">
                <a:solidFill>
                  <a:prstClr val="black"/>
                </a:solidFill>
              </a:rPr>
              <a:t>ngành</a:t>
            </a:r>
            <a:r>
              <a:rPr lang="en-US" dirty="0">
                <a:solidFill>
                  <a:prstClr val="black"/>
                </a:solidFill>
              </a:rPr>
              <a:t> </a:t>
            </a:r>
            <a:r>
              <a:rPr lang="en-US" dirty="0" err="1">
                <a:solidFill>
                  <a:prstClr val="black"/>
                </a:solidFill>
              </a:rPr>
              <a:t>sẽ</a:t>
            </a:r>
            <a:r>
              <a:rPr lang="en-US" dirty="0">
                <a:solidFill>
                  <a:prstClr val="black"/>
                </a:solidFill>
              </a:rPr>
              <a:t> </a:t>
            </a:r>
            <a:r>
              <a:rPr lang="en-US" dirty="0" err="1">
                <a:solidFill>
                  <a:prstClr val="black"/>
                </a:solidFill>
              </a:rPr>
              <a:t>phát</a:t>
            </a:r>
            <a:r>
              <a:rPr lang="en-US" dirty="0">
                <a:solidFill>
                  <a:prstClr val="black"/>
                </a:solidFill>
              </a:rPr>
              <a:t> </a:t>
            </a:r>
            <a:r>
              <a:rPr lang="en-US" dirty="0" err="1">
                <a:solidFill>
                  <a:prstClr val="black"/>
                </a:solidFill>
              </a:rPr>
              <a:t>huy</a:t>
            </a:r>
            <a:r>
              <a:rPr lang="en-US" dirty="0">
                <a:solidFill>
                  <a:prstClr val="black"/>
                </a:solidFill>
              </a:rPr>
              <a:t> </a:t>
            </a:r>
            <a:r>
              <a:rPr lang="en-US" dirty="0" err="1">
                <a:solidFill>
                  <a:prstClr val="black"/>
                </a:solidFill>
              </a:rPr>
              <a:t>hiệu</a:t>
            </a:r>
            <a:r>
              <a:rPr lang="en-US" dirty="0">
                <a:solidFill>
                  <a:prstClr val="black"/>
                </a:solidFill>
              </a:rPr>
              <a:t> </a:t>
            </a:r>
            <a:r>
              <a:rPr lang="en-US" dirty="0" err="1">
                <a:solidFill>
                  <a:prstClr val="black"/>
                </a:solidFill>
              </a:rPr>
              <a:t>quả</a:t>
            </a:r>
            <a:r>
              <a:rPr lang="en-US" dirty="0">
                <a:solidFill>
                  <a:prstClr val="black"/>
                </a:solidFill>
              </a:rPr>
              <a:t> </a:t>
            </a:r>
            <a:r>
              <a:rPr lang="en-US" dirty="0" err="1">
                <a:solidFill>
                  <a:prstClr val="black"/>
                </a:solidFill>
              </a:rPr>
              <a:t>tối</a:t>
            </a:r>
            <a:r>
              <a:rPr lang="en-US" dirty="0">
                <a:solidFill>
                  <a:prstClr val="black"/>
                </a:solidFill>
              </a:rPr>
              <a:t> </a:t>
            </a:r>
            <a:r>
              <a:rPr lang="en-US" dirty="0" err="1">
                <a:solidFill>
                  <a:prstClr val="black"/>
                </a:solidFill>
              </a:rPr>
              <a:t>đa</a:t>
            </a:r>
            <a:r>
              <a:rPr lang="en-US" dirty="0">
                <a:solidFill>
                  <a:prstClr val="black"/>
                </a:solidFill>
              </a:rPr>
              <a:t> </a:t>
            </a:r>
            <a:r>
              <a:rPr lang="en-US" dirty="0" err="1">
                <a:solidFill>
                  <a:prstClr val="black"/>
                </a:solidFill>
              </a:rPr>
              <a:t>trong</a:t>
            </a:r>
            <a:r>
              <a:rPr lang="en-US" dirty="0">
                <a:solidFill>
                  <a:prstClr val="black"/>
                </a:solidFill>
              </a:rPr>
              <a:t> </a:t>
            </a:r>
            <a:r>
              <a:rPr lang="en-US" dirty="0" err="1">
                <a:solidFill>
                  <a:prstClr val="black"/>
                </a:solidFill>
              </a:rPr>
              <a:t>quản</a:t>
            </a:r>
            <a:r>
              <a:rPr lang="en-US" dirty="0">
                <a:solidFill>
                  <a:prstClr val="black"/>
                </a:solidFill>
              </a:rPr>
              <a:t> </a:t>
            </a:r>
            <a:r>
              <a:rPr lang="en-US" dirty="0" err="1">
                <a:solidFill>
                  <a:prstClr val="black"/>
                </a:solidFill>
              </a:rPr>
              <a:t>lý</a:t>
            </a:r>
            <a:r>
              <a:rPr lang="en-US" dirty="0">
                <a:solidFill>
                  <a:prstClr val="black"/>
                </a:solidFill>
              </a:rPr>
              <a:t> </a:t>
            </a:r>
            <a:r>
              <a:rPr lang="en-US" dirty="0" err="1">
                <a:solidFill>
                  <a:prstClr val="black"/>
                </a:solidFill>
              </a:rPr>
              <a:t>nhà</a:t>
            </a:r>
            <a:r>
              <a:rPr lang="en-US" dirty="0">
                <a:solidFill>
                  <a:prstClr val="black"/>
                </a:solidFill>
              </a:rPr>
              <a:t> </a:t>
            </a:r>
            <a:r>
              <a:rPr lang="en-US" dirty="0" err="1">
                <a:solidFill>
                  <a:prstClr val="black"/>
                </a:solidFill>
              </a:rPr>
              <a:t>nước</a:t>
            </a:r>
            <a:r>
              <a:rPr lang="en-US" dirty="0">
                <a:solidFill>
                  <a:prstClr val="black"/>
                </a:solidFill>
              </a:rPr>
              <a:t> </a:t>
            </a:r>
            <a:r>
              <a:rPr lang="en-US" dirty="0" err="1">
                <a:solidFill>
                  <a:prstClr val="black"/>
                </a:solidFill>
              </a:rPr>
              <a:t>và</a:t>
            </a:r>
            <a:r>
              <a:rPr lang="en-US" dirty="0">
                <a:solidFill>
                  <a:prstClr val="black"/>
                </a:solidFill>
              </a:rPr>
              <a:t> </a:t>
            </a:r>
            <a:r>
              <a:rPr lang="en-US" dirty="0" err="1">
                <a:solidFill>
                  <a:prstClr val="black"/>
                </a:solidFill>
              </a:rPr>
              <a:t>thúc</a:t>
            </a:r>
            <a:r>
              <a:rPr lang="en-US" dirty="0">
                <a:solidFill>
                  <a:prstClr val="black"/>
                </a:solidFill>
              </a:rPr>
              <a:t> </a:t>
            </a:r>
            <a:r>
              <a:rPr lang="en-US" dirty="0" err="1">
                <a:solidFill>
                  <a:prstClr val="black"/>
                </a:solidFill>
              </a:rPr>
              <a:t>đẩy</a:t>
            </a:r>
            <a:r>
              <a:rPr lang="en-US" dirty="0">
                <a:solidFill>
                  <a:prstClr val="black"/>
                </a:solidFill>
              </a:rPr>
              <a:t> </a:t>
            </a:r>
            <a:r>
              <a:rPr lang="en-US" dirty="0" err="1">
                <a:solidFill>
                  <a:prstClr val="black"/>
                </a:solidFill>
              </a:rPr>
              <a:t>mạnh</a:t>
            </a:r>
            <a:r>
              <a:rPr lang="en-US" dirty="0">
                <a:solidFill>
                  <a:prstClr val="black"/>
                </a:solidFill>
              </a:rPr>
              <a:t> </a:t>
            </a:r>
            <a:r>
              <a:rPr lang="en-US" dirty="0" err="1">
                <a:solidFill>
                  <a:prstClr val="black"/>
                </a:solidFill>
              </a:rPr>
              <a:t>mẽ</a:t>
            </a:r>
            <a:r>
              <a:rPr lang="en-US" dirty="0">
                <a:solidFill>
                  <a:prstClr val="black"/>
                </a:solidFill>
              </a:rPr>
              <a:t> </a:t>
            </a:r>
            <a:r>
              <a:rPr lang="en-US" dirty="0" err="1">
                <a:solidFill>
                  <a:prstClr val="black"/>
                </a:solidFill>
              </a:rPr>
              <a:t>phát</a:t>
            </a:r>
            <a:r>
              <a:rPr lang="en-US" dirty="0">
                <a:solidFill>
                  <a:prstClr val="black"/>
                </a:solidFill>
              </a:rPr>
              <a:t> </a:t>
            </a:r>
            <a:r>
              <a:rPr lang="en-US" dirty="0" err="1">
                <a:solidFill>
                  <a:prstClr val="black"/>
                </a:solidFill>
              </a:rPr>
              <a:t>triển</a:t>
            </a:r>
            <a:r>
              <a:rPr lang="en-US" dirty="0">
                <a:solidFill>
                  <a:prstClr val="black"/>
                </a:solidFill>
              </a:rPr>
              <a:t> </a:t>
            </a:r>
            <a:r>
              <a:rPr lang="en-US" dirty="0" err="1">
                <a:solidFill>
                  <a:prstClr val="black"/>
                </a:solidFill>
              </a:rPr>
              <a:t>kinh</a:t>
            </a:r>
            <a:r>
              <a:rPr lang="en-US" dirty="0">
                <a:solidFill>
                  <a:prstClr val="black"/>
                </a:solidFill>
              </a:rPr>
              <a:t> </a:t>
            </a:r>
            <a:r>
              <a:rPr lang="en-US" dirty="0" err="1">
                <a:solidFill>
                  <a:prstClr val="black"/>
                </a:solidFill>
              </a:rPr>
              <a:t>tế</a:t>
            </a:r>
            <a:r>
              <a:rPr lang="en-US" dirty="0">
                <a:solidFill>
                  <a:prstClr val="black"/>
                </a:solidFill>
              </a:rPr>
              <a:t> - </a:t>
            </a:r>
            <a:r>
              <a:rPr lang="en-US" dirty="0" err="1">
                <a:solidFill>
                  <a:prstClr val="black"/>
                </a:solidFill>
              </a:rPr>
              <a:t>xã</a:t>
            </a:r>
            <a:r>
              <a:rPr lang="en-US" dirty="0">
                <a:solidFill>
                  <a:prstClr val="black"/>
                </a:solidFill>
              </a:rPr>
              <a:t> </a:t>
            </a:r>
            <a:r>
              <a:rPr lang="en-US" dirty="0" err="1">
                <a:solidFill>
                  <a:prstClr val="black"/>
                </a:solidFill>
              </a:rPr>
              <a:t>hội</a:t>
            </a:r>
            <a:r>
              <a:rPr lang="en-US" dirty="0">
                <a:solidFill>
                  <a:prstClr val="black"/>
                </a:solidFill>
              </a:rPr>
              <a:t>, </a:t>
            </a:r>
            <a:r>
              <a:rPr lang="en-US" dirty="0" err="1">
                <a:solidFill>
                  <a:prstClr val="black"/>
                </a:solidFill>
              </a:rPr>
              <a:t>mang</a:t>
            </a:r>
            <a:r>
              <a:rPr lang="en-US" dirty="0">
                <a:solidFill>
                  <a:prstClr val="black"/>
                </a:solidFill>
              </a:rPr>
              <a:t> </a:t>
            </a:r>
            <a:r>
              <a:rPr lang="en-US" dirty="0" err="1">
                <a:solidFill>
                  <a:prstClr val="black"/>
                </a:solidFill>
              </a:rPr>
              <a:t>lại</a:t>
            </a:r>
            <a:r>
              <a:rPr lang="en-US" dirty="0">
                <a:solidFill>
                  <a:prstClr val="black"/>
                </a:solidFill>
              </a:rPr>
              <a:t> </a:t>
            </a:r>
            <a:r>
              <a:rPr lang="en-US" dirty="0" err="1">
                <a:solidFill>
                  <a:prstClr val="black"/>
                </a:solidFill>
              </a:rPr>
              <a:t>lợi</a:t>
            </a:r>
            <a:r>
              <a:rPr lang="en-US" dirty="0">
                <a:solidFill>
                  <a:prstClr val="black"/>
                </a:solidFill>
              </a:rPr>
              <a:t> </a:t>
            </a:r>
            <a:r>
              <a:rPr lang="en-US" dirty="0" err="1">
                <a:solidFill>
                  <a:prstClr val="black"/>
                </a:solidFill>
              </a:rPr>
              <a:t>ích</a:t>
            </a:r>
            <a:r>
              <a:rPr lang="en-US" dirty="0">
                <a:solidFill>
                  <a:prstClr val="black"/>
                </a:solidFill>
              </a:rPr>
              <a:t> </a:t>
            </a:r>
            <a:r>
              <a:rPr lang="en-US" dirty="0" err="1">
                <a:solidFill>
                  <a:prstClr val="black"/>
                </a:solidFill>
              </a:rPr>
              <a:t>cao</a:t>
            </a:r>
            <a:r>
              <a:rPr lang="en-US" dirty="0">
                <a:solidFill>
                  <a:prstClr val="black"/>
                </a:solidFill>
              </a:rPr>
              <a:t> </a:t>
            </a:r>
            <a:r>
              <a:rPr lang="en-US" dirty="0" err="1">
                <a:solidFill>
                  <a:prstClr val="black"/>
                </a:solidFill>
              </a:rPr>
              <a:t>cho</a:t>
            </a:r>
            <a:r>
              <a:rPr lang="en-US" dirty="0">
                <a:solidFill>
                  <a:prstClr val="black"/>
                </a:solidFill>
              </a:rPr>
              <a:t> </a:t>
            </a:r>
            <a:r>
              <a:rPr lang="en-US" dirty="0" err="1">
                <a:solidFill>
                  <a:prstClr val="black"/>
                </a:solidFill>
              </a:rPr>
              <a:t>người</a:t>
            </a:r>
            <a:r>
              <a:rPr lang="en-US" dirty="0">
                <a:solidFill>
                  <a:prstClr val="black"/>
                </a:solidFill>
              </a:rPr>
              <a:t> </a:t>
            </a:r>
            <a:r>
              <a:rPr lang="en-US" dirty="0" err="1">
                <a:solidFill>
                  <a:prstClr val="black"/>
                </a:solidFill>
              </a:rPr>
              <a:t>dân</a:t>
            </a:r>
            <a:r>
              <a:rPr lang="en-US" dirty="0">
                <a:solidFill>
                  <a:prstClr val="black"/>
                </a:solidFill>
              </a:rPr>
              <a:t>, </a:t>
            </a:r>
            <a:r>
              <a:rPr lang="en-US" dirty="0" err="1">
                <a:solidFill>
                  <a:prstClr val="black"/>
                </a:solidFill>
              </a:rPr>
              <a:t>doanh</a:t>
            </a:r>
            <a:r>
              <a:rPr lang="en-US" dirty="0">
                <a:solidFill>
                  <a:prstClr val="black"/>
                </a:solidFill>
              </a:rPr>
              <a:t> </a:t>
            </a:r>
            <a:r>
              <a:rPr lang="en-US" dirty="0" err="1">
                <a:solidFill>
                  <a:prstClr val="black"/>
                </a:solidFill>
              </a:rPr>
              <a:t>nghiệp</a:t>
            </a:r>
            <a:r>
              <a:rPr lang="en-US" dirty="0">
                <a:solidFill>
                  <a:prstClr val="black"/>
                </a:solidFill>
              </a:rPr>
              <a:t> </a:t>
            </a:r>
          </a:p>
        </p:txBody>
      </p:sp>
      <p:sp>
        <p:nvSpPr>
          <p:cNvPr id="22" name="TextBox 21">
            <a:extLst>
              <a:ext uri="{FF2B5EF4-FFF2-40B4-BE49-F238E27FC236}">
                <a16:creationId xmlns:a16="http://schemas.microsoft.com/office/drawing/2014/main" xmlns="" id="{829D54EB-7A9D-0FBD-664E-EA1558C8EAE2}"/>
              </a:ext>
            </a:extLst>
          </p:cNvPr>
          <p:cNvSpPr txBox="1"/>
          <p:nvPr/>
        </p:nvSpPr>
        <p:spPr>
          <a:xfrm>
            <a:off x="38" y="6467484"/>
            <a:ext cx="485775" cy="368635"/>
          </a:xfrm>
          <a:prstGeom prst="rect">
            <a:avLst/>
          </a:prstGeom>
          <a:noFill/>
        </p:spPr>
        <p:txBody>
          <a:bodyPr wrap="square" lIns="90698" tIns="45375" rIns="90698" bIns="45375" rtlCol="0">
            <a:spAutoFit/>
          </a:bodyPr>
          <a:lstStyle/>
          <a:p>
            <a:pPr defTabSz="906946"/>
            <a:fld id="{1D922585-B47E-4EF7-9D13-2ACFBA1A8E9B}" type="slidenum">
              <a:rPr lang="en-US" b="1">
                <a:solidFill>
                  <a:srgbClr val="FF7C80"/>
                </a:solidFill>
              </a:rPr>
              <a:pPr defTabSz="906946"/>
              <a:t>20</a:t>
            </a:fld>
            <a:endParaRPr lang="en-US" b="1" dirty="0">
              <a:solidFill>
                <a:srgbClr val="FF7C80"/>
              </a:solidFill>
            </a:endParaRPr>
          </a:p>
        </p:txBody>
      </p:sp>
    </p:spTree>
    <p:extLst>
      <p:ext uri="{BB962C8B-B14F-4D97-AF65-F5344CB8AC3E}">
        <p14:creationId xmlns:p14="http://schemas.microsoft.com/office/powerpoint/2010/main" val="2851253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 y="6467484"/>
            <a:ext cx="485775" cy="368635"/>
          </a:xfrm>
          <a:prstGeom prst="rect">
            <a:avLst/>
          </a:prstGeom>
          <a:noFill/>
        </p:spPr>
        <p:txBody>
          <a:bodyPr wrap="square" lIns="90698" tIns="45375" rIns="90698" bIns="45375" rtlCol="0">
            <a:spAutoFit/>
          </a:bodyPr>
          <a:lstStyle/>
          <a:p>
            <a:pPr defTabSz="906946"/>
            <a:fld id="{1D922585-B47E-4EF7-9D13-2ACFBA1A8E9B}" type="slidenum">
              <a:rPr lang="en-US" b="1">
                <a:solidFill>
                  <a:srgbClr val="FF7C80"/>
                </a:solidFill>
              </a:rPr>
              <a:pPr defTabSz="906946"/>
              <a:t>21</a:t>
            </a:fld>
            <a:endParaRPr lang="en-US" b="1" dirty="0">
              <a:solidFill>
                <a:srgbClr val="FF7C8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305" y="846138"/>
            <a:ext cx="28575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6"/>
          <p:cNvSpPr txBox="1">
            <a:spLocks noChangeArrowheads="1"/>
          </p:cNvSpPr>
          <p:nvPr/>
        </p:nvSpPr>
        <p:spPr bwMode="auto">
          <a:xfrm>
            <a:off x="4608679" y="1028719"/>
            <a:ext cx="4648200" cy="51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98" tIns="45375" rIns="90698" bIns="45375">
            <a:spAutoFit/>
          </a:bodyPr>
          <a:lstStyle>
            <a:lvl1pPr marL="285750" indent="-285750">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Font typeface="Wingdings" pitchFamily="2" charset="2"/>
              <a:buChar char="§"/>
              <a:defRPr sz="2000">
                <a:solidFill>
                  <a:schemeClr val="tx1"/>
                </a:solidFill>
                <a:latin typeface="Arial" charset="0"/>
              </a:defRPr>
            </a:lvl6pPr>
            <a:lvl7pPr eaLnBrk="0" fontAlgn="base" hangingPunct="0">
              <a:spcBef>
                <a:spcPct val="20000"/>
              </a:spcBef>
              <a:spcAft>
                <a:spcPct val="0"/>
              </a:spcAft>
              <a:buFont typeface="Wingdings" pitchFamily="2" charset="2"/>
              <a:buChar char="§"/>
              <a:defRPr sz="2000">
                <a:solidFill>
                  <a:schemeClr val="tx1"/>
                </a:solidFill>
                <a:latin typeface="Arial" charset="0"/>
              </a:defRPr>
            </a:lvl7pPr>
            <a:lvl8pPr eaLnBrk="0" fontAlgn="base" hangingPunct="0">
              <a:spcBef>
                <a:spcPct val="20000"/>
              </a:spcBef>
              <a:spcAft>
                <a:spcPct val="0"/>
              </a:spcAft>
              <a:buFont typeface="Wingdings" pitchFamily="2" charset="2"/>
              <a:buChar char="§"/>
              <a:defRPr sz="2000">
                <a:solidFill>
                  <a:schemeClr val="tx1"/>
                </a:solidFill>
                <a:latin typeface="Arial" charset="0"/>
              </a:defRPr>
            </a:lvl8pPr>
            <a:lvl9pPr eaLnBrk="0" fontAlgn="base" hangingPunct="0">
              <a:spcBef>
                <a:spcPct val="20000"/>
              </a:spcBef>
              <a:spcAft>
                <a:spcPct val="0"/>
              </a:spcAft>
              <a:buFont typeface="Wingdings" pitchFamily="2" charset="2"/>
              <a:buChar char="§"/>
              <a:defRPr sz="2000">
                <a:solidFill>
                  <a:schemeClr val="tx1"/>
                </a:solidFill>
                <a:latin typeface="Arial" charset="0"/>
              </a:defRPr>
            </a:lvl9pPr>
          </a:lstStyle>
          <a:p>
            <a:pPr defTabSz="906946">
              <a:buFontTx/>
              <a:buChar char="-"/>
            </a:pPr>
            <a:r>
              <a:rPr lang="en-US" altLang="en-US" sz="2200" dirty="0" err="1">
                <a:solidFill>
                  <a:srgbClr val="1B04A6"/>
                </a:solidFill>
                <a:latin typeface="Times New Roman" pitchFamily="18" charset="0"/>
              </a:rPr>
              <a:t>Lớp</a:t>
            </a:r>
            <a:r>
              <a:rPr lang="en-US" altLang="en-US" sz="2200" dirty="0">
                <a:solidFill>
                  <a:srgbClr val="1B04A6"/>
                </a:solidFill>
                <a:latin typeface="Times New Roman" pitchFamily="18" charset="0"/>
              </a:rPr>
              <a:t> </a:t>
            </a:r>
            <a:r>
              <a:rPr lang="en-US" altLang="en-US" sz="2200" dirty="0" err="1">
                <a:solidFill>
                  <a:srgbClr val="1B04A6"/>
                </a:solidFill>
                <a:latin typeface="Times New Roman" pitchFamily="18" charset="0"/>
              </a:rPr>
              <a:t>kịch</a:t>
            </a:r>
            <a:r>
              <a:rPr lang="en-US" altLang="en-US" sz="2200" dirty="0">
                <a:solidFill>
                  <a:srgbClr val="1B04A6"/>
                </a:solidFill>
                <a:latin typeface="Times New Roman" pitchFamily="18" charset="0"/>
              </a:rPr>
              <a:t> </a:t>
            </a:r>
            <a:r>
              <a:rPr lang="en-US" altLang="en-US" sz="2200" dirty="0" err="1">
                <a:solidFill>
                  <a:srgbClr val="1B04A6"/>
                </a:solidFill>
                <a:latin typeface="Times New Roman" pitchFamily="18" charset="0"/>
              </a:rPr>
              <a:t>bản</a:t>
            </a:r>
            <a:r>
              <a:rPr lang="en-US" altLang="en-US" sz="2200" dirty="0">
                <a:solidFill>
                  <a:srgbClr val="1B04A6"/>
                </a:solidFill>
                <a:latin typeface="Times New Roman" pitchFamily="18" charset="0"/>
              </a:rPr>
              <a:t> </a:t>
            </a:r>
            <a:r>
              <a:rPr lang="en-US" altLang="en-US" sz="2200" dirty="0" err="1">
                <a:solidFill>
                  <a:srgbClr val="1B04A6"/>
                </a:solidFill>
                <a:latin typeface="Times New Roman" pitchFamily="18" charset="0"/>
              </a:rPr>
              <a:t>biến</a:t>
            </a:r>
            <a:r>
              <a:rPr lang="en-US" altLang="en-US" sz="2200" dirty="0">
                <a:solidFill>
                  <a:srgbClr val="1B04A6"/>
                </a:solidFill>
                <a:latin typeface="Times New Roman" pitchFamily="18" charset="0"/>
              </a:rPr>
              <a:t> </a:t>
            </a:r>
            <a:r>
              <a:rPr lang="en-US" altLang="en-US" sz="2200" dirty="0" err="1">
                <a:solidFill>
                  <a:srgbClr val="1B04A6"/>
                </a:solidFill>
                <a:latin typeface="Times New Roman" pitchFamily="18" charset="0"/>
              </a:rPr>
              <a:t>đổi</a:t>
            </a:r>
            <a:r>
              <a:rPr lang="en-US" altLang="en-US" sz="2200" dirty="0">
                <a:solidFill>
                  <a:srgbClr val="1B04A6"/>
                </a:solidFill>
                <a:latin typeface="Times New Roman" pitchFamily="18" charset="0"/>
              </a:rPr>
              <a:t> </a:t>
            </a:r>
            <a:r>
              <a:rPr lang="en-US" altLang="en-US" sz="2200" dirty="0" err="1">
                <a:solidFill>
                  <a:srgbClr val="1B04A6"/>
                </a:solidFill>
                <a:latin typeface="Times New Roman" pitchFamily="18" charset="0"/>
              </a:rPr>
              <a:t>khí</a:t>
            </a:r>
            <a:r>
              <a:rPr lang="en-US" altLang="en-US" sz="2200" dirty="0">
                <a:solidFill>
                  <a:srgbClr val="1B04A6"/>
                </a:solidFill>
                <a:latin typeface="Times New Roman" pitchFamily="18" charset="0"/>
              </a:rPr>
              <a:t> </a:t>
            </a:r>
            <a:r>
              <a:rPr lang="en-US" altLang="en-US" sz="2200" dirty="0" err="1">
                <a:solidFill>
                  <a:srgbClr val="1B04A6"/>
                </a:solidFill>
                <a:latin typeface="Times New Roman" pitchFamily="18" charset="0"/>
              </a:rPr>
              <a:t>hậu</a:t>
            </a:r>
            <a:endParaRPr lang="en-US" altLang="en-US" sz="2200" dirty="0">
              <a:solidFill>
                <a:srgbClr val="1B04A6"/>
              </a:solidFill>
              <a:latin typeface="Times New Roman" pitchFamily="18" charset="0"/>
            </a:endParaRPr>
          </a:p>
          <a:p>
            <a:pPr defTabSz="906946">
              <a:buFontTx/>
              <a:buChar char="-"/>
            </a:pPr>
            <a:r>
              <a:rPr lang="en-US" altLang="en-US" sz="2200" dirty="0" err="1">
                <a:solidFill>
                  <a:srgbClr val="FF0000"/>
                </a:solidFill>
                <a:latin typeface="Times New Roman" pitchFamily="18" charset="0"/>
              </a:rPr>
              <a:t>Lớp</a:t>
            </a:r>
            <a:r>
              <a:rPr lang="en-US" altLang="en-US" sz="2200" dirty="0">
                <a:solidFill>
                  <a:srgbClr val="FF0000"/>
                </a:solidFill>
                <a:latin typeface="Times New Roman" pitchFamily="18" charset="0"/>
              </a:rPr>
              <a:t> </a:t>
            </a:r>
            <a:r>
              <a:rPr lang="en-US" altLang="en-US" sz="2200" dirty="0" err="1">
                <a:solidFill>
                  <a:srgbClr val="FF0000"/>
                </a:solidFill>
                <a:latin typeface="Times New Roman" pitchFamily="18" charset="0"/>
              </a:rPr>
              <a:t>khí</a:t>
            </a:r>
            <a:r>
              <a:rPr lang="en-US" altLang="en-US" sz="2200" dirty="0">
                <a:solidFill>
                  <a:srgbClr val="FF0000"/>
                </a:solidFill>
                <a:latin typeface="Times New Roman" pitchFamily="18" charset="0"/>
              </a:rPr>
              <a:t> </a:t>
            </a:r>
            <a:r>
              <a:rPr lang="en-US" altLang="en-US" sz="2200" dirty="0" err="1">
                <a:solidFill>
                  <a:srgbClr val="FF0000"/>
                </a:solidFill>
                <a:latin typeface="Times New Roman" pitchFamily="18" charset="0"/>
              </a:rPr>
              <a:t>tượng</a:t>
            </a:r>
            <a:r>
              <a:rPr lang="en-US" altLang="en-US" sz="2200" dirty="0">
                <a:solidFill>
                  <a:srgbClr val="FF0000"/>
                </a:solidFill>
                <a:latin typeface="Times New Roman" pitchFamily="18" charset="0"/>
              </a:rPr>
              <a:t> </a:t>
            </a:r>
            <a:r>
              <a:rPr lang="en-US" altLang="en-US" sz="2200" dirty="0" err="1">
                <a:solidFill>
                  <a:srgbClr val="FF0000"/>
                </a:solidFill>
                <a:latin typeface="Times New Roman" pitchFamily="18" charset="0"/>
              </a:rPr>
              <a:t>thủ</a:t>
            </a:r>
            <a:r>
              <a:rPr lang="en-US" altLang="en-US" sz="2200" dirty="0">
                <a:solidFill>
                  <a:srgbClr val="FF0000"/>
                </a:solidFill>
                <a:latin typeface="Times New Roman" pitchFamily="18" charset="0"/>
              </a:rPr>
              <a:t> </a:t>
            </a:r>
            <a:r>
              <a:rPr lang="en-US" altLang="en-US" sz="2200" dirty="0" err="1">
                <a:solidFill>
                  <a:srgbClr val="FF0000"/>
                </a:solidFill>
                <a:latin typeface="Times New Roman" pitchFamily="18" charset="0"/>
              </a:rPr>
              <a:t>văn</a:t>
            </a:r>
            <a:r>
              <a:rPr lang="en-US" altLang="en-US" sz="2200" dirty="0">
                <a:solidFill>
                  <a:srgbClr val="FF0000"/>
                </a:solidFill>
                <a:latin typeface="Times New Roman" pitchFamily="18" charset="0"/>
              </a:rPr>
              <a:t>: </a:t>
            </a:r>
            <a:r>
              <a:rPr lang="en-US" altLang="en-US" sz="2200" dirty="0" err="1">
                <a:solidFill>
                  <a:srgbClr val="FF0000"/>
                </a:solidFill>
                <a:latin typeface="Times New Roman" pitchFamily="18" charset="0"/>
              </a:rPr>
              <a:t>nhiệt</a:t>
            </a:r>
            <a:r>
              <a:rPr lang="en-US" altLang="en-US" sz="2200" dirty="0">
                <a:solidFill>
                  <a:srgbClr val="FF0000"/>
                </a:solidFill>
                <a:latin typeface="Times New Roman" pitchFamily="18" charset="0"/>
              </a:rPr>
              <a:t> </a:t>
            </a:r>
            <a:r>
              <a:rPr lang="en-US" altLang="en-US" sz="2200" dirty="0" err="1">
                <a:solidFill>
                  <a:srgbClr val="FF0000"/>
                </a:solidFill>
                <a:latin typeface="Times New Roman" pitchFamily="18" charset="0"/>
              </a:rPr>
              <a:t>độ</a:t>
            </a:r>
            <a:r>
              <a:rPr lang="en-US" altLang="en-US" sz="2200" dirty="0">
                <a:solidFill>
                  <a:srgbClr val="FF0000"/>
                </a:solidFill>
                <a:latin typeface="Times New Roman" pitchFamily="18" charset="0"/>
              </a:rPr>
              <a:t>, </a:t>
            </a:r>
            <a:r>
              <a:rPr lang="en-US" altLang="en-US" sz="2200" dirty="0" err="1">
                <a:solidFill>
                  <a:srgbClr val="FF0000"/>
                </a:solidFill>
                <a:latin typeface="Times New Roman" pitchFamily="18" charset="0"/>
              </a:rPr>
              <a:t>độ</a:t>
            </a:r>
            <a:r>
              <a:rPr lang="en-US" altLang="en-US" sz="2200" dirty="0">
                <a:solidFill>
                  <a:srgbClr val="FF0000"/>
                </a:solidFill>
                <a:latin typeface="Times New Roman" pitchFamily="18" charset="0"/>
              </a:rPr>
              <a:t> </a:t>
            </a:r>
            <a:r>
              <a:rPr lang="en-US" altLang="en-US" sz="2200" dirty="0" err="1">
                <a:solidFill>
                  <a:srgbClr val="FF0000"/>
                </a:solidFill>
                <a:latin typeface="Times New Roman" pitchFamily="18" charset="0"/>
              </a:rPr>
              <a:t>ẩm</a:t>
            </a:r>
            <a:r>
              <a:rPr lang="en-US" altLang="en-US" sz="2200" dirty="0">
                <a:solidFill>
                  <a:srgbClr val="FF0000"/>
                </a:solidFill>
                <a:latin typeface="Times New Roman" pitchFamily="18" charset="0"/>
              </a:rPr>
              <a:t>, </a:t>
            </a:r>
            <a:r>
              <a:rPr lang="en-US" altLang="en-US" sz="2200" dirty="0" err="1">
                <a:solidFill>
                  <a:srgbClr val="FF0000"/>
                </a:solidFill>
                <a:latin typeface="Times New Roman" pitchFamily="18" charset="0"/>
              </a:rPr>
              <a:t>lượng</a:t>
            </a:r>
            <a:r>
              <a:rPr lang="en-US" altLang="en-US" sz="2200" dirty="0">
                <a:solidFill>
                  <a:srgbClr val="FF0000"/>
                </a:solidFill>
                <a:latin typeface="Times New Roman" pitchFamily="18" charset="0"/>
              </a:rPr>
              <a:t> </a:t>
            </a:r>
            <a:r>
              <a:rPr lang="en-US" altLang="en-US" sz="2200" dirty="0" err="1">
                <a:solidFill>
                  <a:srgbClr val="FF0000"/>
                </a:solidFill>
                <a:latin typeface="Times New Roman" pitchFamily="18" charset="0"/>
              </a:rPr>
              <a:t>mưa</a:t>
            </a:r>
            <a:r>
              <a:rPr lang="en-US" altLang="en-US" sz="2200" dirty="0">
                <a:solidFill>
                  <a:srgbClr val="FF0000"/>
                </a:solidFill>
                <a:latin typeface="Times New Roman" pitchFamily="18" charset="0"/>
              </a:rPr>
              <a:t>, </a:t>
            </a:r>
            <a:r>
              <a:rPr lang="en-US" altLang="en-US" sz="2200" dirty="0" err="1">
                <a:solidFill>
                  <a:srgbClr val="FF0000"/>
                </a:solidFill>
                <a:latin typeface="Times New Roman" pitchFamily="18" charset="0"/>
              </a:rPr>
              <a:t>gió</a:t>
            </a:r>
            <a:r>
              <a:rPr lang="en-US" altLang="en-US" sz="2200" dirty="0">
                <a:solidFill>
                  <a:srgbClr val="FF0000"/>
                </a:solidFill>
                <a:latin typeface="Times New Roman" pitchFamily="18" charset="0"/>
              </a:rPr>
              <a:t>, </a:t>
            </a:r>
            <a:r>
              <a:rPr lang="en-US" altLang="en-US" sz="2200" dirty="0" err="1">
                <a:solidFill>
                  <a:srgbClr val="FF0000"/>
                </a:solidFill>
                <a:latin typeface="Times New Roman" pitchFamily="18" charset="0"/>
              </a:rPr>
              <a:t>bão</a:t>
            </a:r>
            <a:r>
              <a:rPr lang="en-US" altLang="en-US" sz="2200" dirty="0">
                <a:solidFill>
                  <a:srgbClr val="FF0000"/>
                </a:solidFill>
                <a:latin typeface="Times New Roman" pitchFamily="18" charset="0"/>
              </a:rPr>
              <a:t>  …</a:t>
            </a:r>
          </a:p>
          <a:p>
            <a:pPr defTabSz="906946">
              <a:buFontTx/>
              <a:buChar char="-"/>
            </a:pPr>
            <a:r>
              <a:rPr lang="en-US" altLang="en-US" sz="2200" dirty="0" err="1">
                <a:solidFill>
                  <a:srgbClr val="7030A0"/>
                </a:solidFill>
                <a:latin typeface="Times New Roman" pitchFamily="18" charset="0"/>
              </a:rPr>
              <a:t>Lớp</a:t>
            </a:r>
            <a:r>
              <a:rPr lang="en-US" altLang="en-US" sz="2200" dirty="0">
                <a:solidFill>
                  <a:srgbClr val="7030A0"/>
                </a:solidFill>
                <a:latin typeface="Times New Roman" pitchFamily="18" charset="0"/>
              </a:rPr>
              <a:t> </a:t>
            </a:r>
            <a:r>
              <a:rPr lang="en-US" altLang="en-US" sz="2200" dirty="0" err="1">
                <a:solidFill>
                  <a:srgbClr val="7030A0"/>
                </a:solidFill>
                <a:latin typeface="Times New Roman" pitchFamily="18" charset="0"/>
              </a:rPr>
              <a:t>quan</a:t>
            </a:r>
            <a:r>
              <a:rPr lang="en-US" altLang="en-US" sz="2200" dirty="0">
                <a:solidFill>
                  <a:srgbClr val="7030A0"/>
                </a:solidFill>
                <a:latin typeface="Times New Roman" pitchFamily="18" charset="0"/>
              </a:rPr>
              <a:t> </a:t>
            </a:r>
            <a:r>
              <a:rPr lang="en-US" altLang="en-US" sz="2200" dirty="0" err="1">
                <a:solidFill>
                  <a:srgbClr val="7030A0"/>
                </a:solidFill>
                <a:latin typeface="Times New Roman" pitchFamily="18" charset="0"/>
              </a:rPr>
              <a:t>trắc</a:t>
            </a:r>
            <a:r>
              <a:rPr lang="en-US" altLang="en-US" sz="2200" dirty="0">
                <a:solidFill>
                  <a:srgbClr val="7030A0"/>
                </a:solidFill>
                <a:latin typeface="Times New Roman" pitchFamily="18" charset="0"/>
              </a:rPr>
              <a:t> </a:t>
            </a:r>
            <a:r>
              <a:rPr lang="en-US" altLang="en-US" sz="2200" dirty="0" err="1">
                <a:solidFill>
                  <a:srgbClr val="7030A0"/>
                </a:solidFill>
                <a:latin typeface="Times New Roman" pitchFamily="18" charset="0"/>
              </a:rPr>
              <a:t>môi</a:t>
            </a:r>
            <a:r>
              <a:rPr lang="en-US" altLang="en-US" sz="2200" dirty="0">
                <a:solidFill>
                  <a:srgbClr val="7030A0"/>
                </a:solidFill>
                <a:latin typeface="Times New Roman" pitchFamily="18" charset="0"/>
              </a:rPr>
              <a:t> </a:t>
            </a:r>
            <a:r>
              <a:rPr lang="en-US" altLang="en-US" sz="2200" dirty="0" err="1">
                <a:solidFill>
                  <a:srgbClr val="7030A0"/>
                </a:solidFill>
                <a:latin typeface="Times New Roman" pitchFamily="18" charset="0"/>
              </a:rPr>
              <a:t>trường</a:t>
            </a:r>
            <a:r>
              <a:rPr lang="en-US" altLang="en-US" sz="2200" dirty="0">
                <a:solidFill>
                  <a:srgbClr val="7030A0"/>
                </a:solidFill>
                <a:latin typeface="Times New Roman" pitchFamily="18" charset="0"/>
              </a:rPr>
              <a:t>, </a:t>
            </a:r>
            <a:r>
              <a:rPr lang="en-US" altLang="en-US" sz="2200" dirty="0" err="1">
                <a:solidFill>
                  <a:srgbClr val="7030A0"/>
                </a:solidFill>
                <a:latin typeface="Times New Roman" pitchFamily="18" charset="0"/>
              </a:rPr>
              <a:t>không</a:t>
            </a:r>
            <a:r>
              <a:rPr lang="en-US" altLang="en-US" sz="2200" dirty="0">
                <a:solidFill>
                  <a:srgbClr val="7030A0"/>
                </a:solidFill>
                <a:latin typeface="Times New Roman" pitchFamily="18" charset="0"/>
              </a:rPr>
              <a:t> </a:t>
            </a:r>
            <a:r>
              <a:rPr lang="en-US" altLang="en-US" sz="2200" dirty="0" err="1">
                <a:solidFill>
                  <a:srgbClr val="7030A0"/>
                </a:solidFill>
                <a:latin typeface="Times New Roman" pitchFamily="18" charset="0"/>
              </a:rPr>
              <a:t>khí</a:t>
            </a:r>
            <a:endParaRPr lang="en-US" altLang="en-US" sz="2200" dirty="0">
              <a:solidFill>
                <a:srgbClr val="7030A0"/>
              </a:solidFill>
              <a:latin typeface="Times New Roman" pitchFamily="18" charset="0"/>
            </a:endParaRPr>
          </a:p>
          <a:p>
            <a:pPr defTabSz="906946">
              <a:buFontTx/>
              <a:buChar char="-"/>
            </a:pPr>
            <a:r>
              <a:rPr lang="en-US" altLang="en-US" sz="2200" dirty="0" err="1">
                <a:solidFill>
                  <a:srgbClr val="7030A0"/>
                </a:solidFill>
                <a:latin typeface="Times New Roman" pitchFamily="18" charset="0"/>
              </a:rPr>
              <a:t>Lớp</a:t>
            </a:r>
            <a:r>
              <a:rPr lang="en-US" altLang="en-US" sz="2200" dirty="0">
                <a:solidFill>
                  <a:srgbClr val="7030A0"/>
                </a:solidFill>
                <a:latin typeface="Times New Roman" pitchFamily="18" charset="0"/>
              </a:rPr>
              <a:t> </a:t>
            </a:r>
            <a:r>
              <a:rPr lang="en-US" altLang="en-US" sz="2200" dirty="0" err="1">
                <a:solidFill>
                  <a:srgbClr val="7030A0"/>
                </a:solidFill>
                <a:latin typeface="Times New Roman" pitchFamily="18" charset="0"/>
              </a:rPr>
              <a:t>sinh</a:t>
            </a:r>
            <a:r>
              <a:rPr lang="en-US" altLang="en-US" sz="2200" dirty="0">
                <a:solidFill>
                  <a:srgbClr val="7030A0"/>
                </a:solidFill>
                <a:latin typeface="Times New Roman" pitchFamily="18" charset="0"/>
              </a:rPr>
              <a:t> </a:t>
            </a:r>
            <a:r>
              <a:rPr lang="en-US" altLang="en-US" sz="2200" dirty="0" err="1">
                <a:solidFill>
                  <a:srgbClr val="7030A0"/>
                </a:solidFill>
                <a:latin typeface="Times New Roman" pitchFamily="18" charset="0"/>
              </a:rPr>
              <a:t>thái</a:t>
            </a:r>
            <a:endParaRPr lang="en-US" altLang="en-US" sz="2200" dirty="0">
              <a:solidFill>
                <a:srgbClr val="7030A0"/>
              </a:solidFill>
              <a:latin typeface="Times New Roman" pitchFamily="18" charset="0"/>
            </a:endParaRPr>
          </a:p>
          <a:p>
            <a:pPr defTabSz="906946">
              <a:buFontTx/>
              <a:buChar char="-"/>
            </a:pPr>
            <a:r>
              <a:rPr lang="en-US" altLang="en-US" sz="2200" dirty="0" err="1">
                <a:solidFill>
                  <a:srgbClr val="7030A0"/>
                </a:solidFill>
                <a:latin typeface="Times New Roman" pitchFamily="18" charset="0"/>
              </a:rPr>
              <a:t>Lớp</a:t>
            </a:r>
            <a:r>
              <a:rPr lang="en-US" altLang="en-US" sz="2200" dirty="0">
                <a:solidFill>
                  <a:srgbClr val="7030A0"/>
                </a:solidFill>
                <a:latin typeface="Times New Roman" pitchFamily="18" charset="0"/>
              </a:rPr>
              <a:t> </a:t>
            </a:r>
            <a:r>
              <a:rPr lang="en-US" altLang="en-US" sz="2200" dirty="0" err="1">
                <a:solidFill>
                  <a:srgbClr val="7030A0"/>
                </a:solidFill>
                <a:latin typeface="Times New Roman" pitchFamily="18" charset="0"/>
              </a:rPr>
              <a:t>chất</a:t>
            </a:r>
            <a:r>
              <a:rPr lang="en-US" altLang="en-US" sz="2200" dirty="0">
                <a:solidFill>
                  <a:srgbClr val="7030A0"/>
                </a:solidFill>
                <a:latin typeface="Times New Roman" pitchFamily="18" charset="0"/>
              </a:rPr>
              <a:t> </a:t>
            </a:r>
            <a:r>
              <a:rPr lang="en-US" altLang="en-US" sz="2200" dirty="0" err="1">
                <a:solidFill>
                  <a:srgbClr val="7030A0"/>
                </a:solidFill>
                <a:latin typeface="Times New Roman" pitchFamily="18" charset="0"/>
              </a:rPr>
              <a:t>thải</a:t>
            </a:r>
            <a:r>
              <a:rPr lang="en-US" altLang="en-US" sz="2200" dirty="0">
                <a:solidFill>
                  <a:srgbClr val="7030A0"/>
                </a:solidFill>
                <a:latin typeface="Times New Roman" pitchFamily="18" charset="0"/>
              </a:rPr>
              <a:t> </a:t>
            </a:r>
            <a:r>
              <a:rPr lang="en-US" altLang="en-US" sz="2200" dirty="0" err="1">
                <a:solidFill>
                  <a:srgbClr val="7030A0"/>
                </a:solidFill>
                <a:latin typeface="Times New Roman" pitchFamily="18" charset="0"/>
              </a:rPr>
              <a:t>rắn</a:t>
            </a:r>
            <a:r>
              <a:rPr lang="en-US" altLang="en-US" sz="2200" dirty="0">
                <a:solidFill>
                  <a:srgbClr val="7030A0"/>
                </a:solidFill>
                <a:latin typeface="Times New Roman" pitchFamily="18" charset="0"/>
              </a:rPr>
              <a:t>; </a:t>
            </a:r>
            <a:r>
              <a:rPr lang="en-US" altLang="en-US" sz="2200" dirty="0" err="1">
                <a:solidFill>
                  <a:srgbClr val="7030A0"/>
                </a:solidFill>
                <a:latin typeface="Times New Roman" pitchFamily="18" charset="0"/>
              </a:rPr>
              <a:t>chất</a:t>
            </a:r>
            <a:r>
              <a:rPr lang="en-US" altLang="en-US" sz="2200" dirty="0">
                <a:solidFill>
                  <a:srgbClr val="7030A0"/>
                </a:solidFill>
                <a:latin typeface="Times New Roman" pitchFamily="18" charset="0"/>
              </a:rPr>
              <a:t> </a:t>
            </a:r>
            <a:r>
              <a:rPr lang="en-US" altLang="en-US" sz="2200" dirty="0" err="1">
                <a:solidFill>
                  <a:srgbClr val="7030A0"/>
                </a:solidFill>
                <a:latin typeface="Times New Roman" pitchFamily="18" charset="0"/>
              </a:rPr>
              <a:t>thải</a:t>
            </a:r>
            <a:r>
              <a:rPr lang="en-US" altLang="en-US" sz="2200" dirty="0">
                <a:solidFill>
                  <a:srgbClr val="7030A0"/>
                </a:solidFill>
                <a:latin typeface="Times New Roman" pitchFamily="18" charset="0"/>
              </a:rPr>
              <a:t> </a:t>
            </a:r>
            <a:r>
              <a:rPr lang="en-US" altLang="en-US" sz="2200" dirty="0" err="1">
                <a:solidFill>
                  <a:srgbClr val="7030A0"/>
                </a:solidFill>
                <a:latin typeface="Times New Roman" pitchFamily="18" charset="0"/>
              </a:rPr>
              <a:t>lỏng</a:t>
            </a:r>
            <a:r>
              <a:rPr lang="en-US" altLang="en-US" sz="2200" dirty="0">
                <a:solidFill>
                  <a:srgbClr val="7030A0"/>
                </a:solidFill>
                <a:latin typeface="Times New Roman" pitchFamily="18" charset="0"/>
              </a:rPr>
              <a:t> …</a:t>
            </a:r>
          </a:p>
          <a:p>
            <a:pPr defTabSz="906946">
              <a:buFontTx/>
              <a:buChar char="-"/>
            </a:pPr>
            <a:r>
              <a:rPr lang="en-US" altLang="en-US" sz="2200" dirty="0" err="1">
                <a:solidFill>
                  <a:srgbClr val="7030A0"/>
                </a:solidFill>
                <a:latin typeface="Times New Roman" pitchFamily="18" charset="0"/>
              </a:rPr>
              <a:t>Lớp</a:t>
            </a:r>
            <a:r>
              <a:rPr lang="en-US" altLang="en-US" sz="2200" dirty="0">
                <a:solidFill>
                  <a:srgbClr val="7030A0"/>
                </a:solidFill>
                <a:latin typeface="Times New Roman" pitchFamily="18" charset="0"/>
              </a:rPr>
              <a:t> </a:t>
            </a:r>
            <a:r>
              <a:rPr lang="en-US" altLang="en-US" sz="2200" dirty="0" err="1">
                <a:solidFill>
                  <a:srgbClr val="7030A0"/>
                </a:solidFill>
                <a:latin typeface="Times New Roman" pitchFamily="18" charset="0"/>
              </a:rPr>
              <a:t>nguồn</a:t>
            </a:r>
            <a:r>
              <a:rPr lang="en-US" altLang="en-US" sz="2200" dirty="0">
                <a:solidFill>
                  <a:srgbClr val="7030A0"/>
                </a:solidFill>
                <a:latin typeface="Times New Roman" pitchFamily="18" charset="0"/>
              </a:rPr>
              <a:t> </a:t>
            </a:r>
            <a:r>
              <a:rPr lang="en-US" altLang="en-US" sz="2200" dirty="0" err="1">
                <a:solidFill>
                  <a:srgbClr val="7030A0"/>
                </a:solidFill>
                <a:latin typeface="Times New Roman" pitchFamily="18" charset="0"/>
              </a:rPr>
              <a:t>thải</a:t>
            </a:r>
            <a:endParaRPr lang="en-US" altLang="en-US" sz="2200" dirty="0">
              <a:solidFill>
                <a:srgbClr val="7030A0"/>
              </a:solidFill>
              <a:latin typeface="Times New Roman" pitchFamily="18" charset="0"/>
            </a:endParaRPr>
          </a:p>
          <a:p>
            <a:pPr defTabSz="906946">
              <a:buFontTx/>
              <a:buChar char="-"/>
            </a:pPr>
            <a:r>
              <a:rPr lang="en-US" altLang="en-US" sz="2200" dirty="0" err="1">
                <a:solidFill>
                  <a:srgbClr val="00B050"/>
                </a:solidFill>
                <a:latin typeface="Times New Roman" pitchFamily="18" charset="0"/>
              </a:rPr>
              <a:t>Lớp</a:t>
            </a:r>
            <a:r>
              <a:rPr lang="en-US" altLang="en-US" sz="2200" dirty="0">
                <a:solidFill>
                  <a:srgbClr val="00B050"/>
                </a:solidFill>
                <a:latin typeface="Times New Roman" pitchFamily="18" charset="0"/>
              </a:rPr>
              <a:t> </a:t>
            </a:r>
            <a:r>
              <a:rPr lang="en-US" altLang="en-US" sz="2200" dirty="0" err="1">
                <a:solidFill>
                  <a:srgbClr val="00B050"/>
                </a:solidFill>
                <a:latin typeface="Times New Roman" pitchFamily="18" charset="0"/>
              </a:rPr>
              <a:t>quy</a:t>
            </a:r>
            <a:r>
              <a:rPr lang="en-US" altLang="en-US" sz="2200" dirty="0">
                <a:solidFill>
                  <a:srgbClr val="00B050"/>
                </a:solidFill>
                <a:latin typeface="Times New Roman" pitchFamily="18" charset="0"/>
              </a:rPr>
              <a:t> </a:t>
            </a:r>
            <a:r>
              <a:rPr lang="en-US" altLang="en-US" sz="2200" dirty="0" err="1">
                <a:solidFill>
                  <a:srgbClr val="00B050"/>
                </a:solidFill>
                <a:latin typeface="Times New Roman" pitchFamily="18" charset="0"/>
              </a:rPr>
              <a:t>hoạch</a:t>
            </a:r>
            <a:r>
              <a:rPr lang="en-US" altLang="en-US" sz="2200" dirty="0">
                <a:solidFill>
                  <a:srgbClr val="00B050"/>
                </a:solidFill>
                <a:latin typeface="Times New Roman" pitchFamily="18" charset="0"/>
              </a:rPr>
              <a:t> </a:t>
            </a:r>
            <a:r>
              <a:rPr lang="en-US" altLang="en-US" sz="2200" dirty="0" err="1">
                <a:solidFill>
                  <a:srgbClr val="00B050"/>
                </a:solidFill>
                <a:latin typeface="Times New Roman" pitchFamily="18" charset="0"/>
              </a:rPr>
              <a:t>sử</a:t>
            </a:r>
            <a:r>
              <a:rPr lang="en-US" altLang="en-US" sz="2200" dirty="0">
                <a:solidFill>
                  <a:srgbClr val="00B050"/>
                </a:solidFill>
                <a:latin typeface="Times New Roman" pitchFamily="18" charset="0"/>
              </a:rPr>
              <a:t> </a:t>
            </a:r>
            <a:r>
              <a:rPr lang="en-US" altLang="en-US" sz="2200" dirty="0" err="1">
                <a:solidFill>
                  <a:srgbClr val="00B050"/>
                </a:solidFill>
                <a:latin typeface="Times New Roman" pitchFamily="18" charset="0"/>
              </a:rPr>
              <a:t>dụng</a:t>
            </a:r>
            <a:r>
              <a:rPr lang="en-US" altLang="en-US" sz="2200" dirty="0">
                <a:solidFill>
                  <a:srgbClr val="00B050"/>
                </a:solidFill>
                <a:latin typeface="Times New Roman" pitchFamily="18" charset="0"/>
              </a:rPr>
              <a:t> </a:t>
            </a:r>
            <a:r>
              <a:rPr lang="en-US" altLang="en-US" sz="2200" dirty="0" err="1">
                <a:solidFill>
                  <a:srgbClr val="00B050"/>
                </a:solidFill>
                <a:latin typeface="Times New Roman" pitchFamily="18" charset="0"/>
              </a:rPr>
              <a:t>đất</a:t>
            </a:r>
            <a:endParaRPr lang="en-US" altLang="en-US" sz="2200" dirty="0">
              <a:solidFill>
                <a:srgbClr val="00B050"/>
              </a:solidFill>
              <a:latin typeface="Times New Roman" pitchFamily="18" charset="0"/>
            </a:endParaRPr>
          </a:p>
          <a:p>
            <a:pPr defTabSz="906946">
              <a:buFontTx/>
              <a:buChar char="-"/>
            </a:pPr>
            <a:r>
              <a:rPr lang="en-US" altLang="en-US" sz="2200" dirty="0" err="1">
                <a:solidFill>
                  <a:srgbClr val="00B050"/>
                </a:solidFill>
                <a:latin typeface="Times New Roman" pitchFamily="18" charset="0"/>
              </a:rPr>
              <a:t>Lớp</a:t>
            </a:r>
            <a:r>
              <a:rPr lang="en-US" altLang="en-US" sz="2200" dirty="0">
                <a:solidFill>
                  <a:srgbClr val="00B050"/>
                </a:solidFill>
                <a:latin typeface="Times New Roman" pitchFamily="18" charset="0"/>
              </a:rPr>
              <a:t> hiện </a:t>
            </a:r>
            <a:r>
              <a:rPr lang="en-US" altLang="en-US" sz="2200" dirty="0" err="1">
                <a:solidFill>
                  <a:srgbClr val="00B050"/>
                </a:solidFill>
                <a:latin typeface="Times New Roman" pitchFamily="18" charset="0"/>
              </a:rPr>
              <a:t>trạng</a:t>
            </a:r>
            <a:r>
              <a:rPr lang="en-US" altLang="en-US" sz="2200" dirty="0">
                <a:solidFill>
                  <a:srgbClr val="00B050"/>
                </a:solidFill>
                <a:latin typeface="Times New Roman" pitchFamily="18" charset="0"/>
              </a:rPr>
              <a:t> </a:t>
            </a:r>
            <a:r>
              <a:rPr lang="en-US" altLang="en-US" sz="2200" dirty="0" err="1">
                <a:solidFill>
                  <a:srgbClr val="00B050"/>
                </a:solidFill>
                <a:latin typeface="Times New Roman" pitchFamily="18" charset="0"/>
              </a:rPr>
              <a:t>sử</a:t>
            </a:r>
            <a:r>
              <a:rPr lang="en-US" altLang="en-US" sz="2200" dirty="0">
                <a:solidFill>
                  <a:srgbClr val="00B050"/>
                </a:solidFill>
                <a:latin typeface="Times New Roman" pitchFamily="18" charset="0"/>
              </a:rPr>
              <a:t> </a:t>
            </a:r>
            <a:r>
              <a:rPr lang="en-US" altLang="en-US" sz="2200" dirty="0" err="1">
                <a:solidFill>
                  <a:srgbClr val="00B050"/>
                </a:solidFill>
                <a:latin typeface="Times New Roman" pitchFamily="18" charset="0"/>
              </a:rPr>
              <a:t>dụng</a:t>
            </a:r>
            <a:r>
              <a:rPr lang="en-US" altLang="en-US" sz="2200" dirty="0">
                <a:solidFill>
                  <a:srgbClr val="00B050"/>
                </a:solidFill>
                <a:latin typeface="Times New Roman" pitchFamily="18" charset="0"/>
              </a:rPr>
              <a:t> </a:t>
            </a:r>
            <a:r>
              <a:rPr lang="en-US" altLang="en-US" sz="2200" dirty="0" err="1">
                <a:solidFill>
                  <a:srgbClr val="00B050"/>
                </a:solidFill>
                <a:latin typeface="Times New Roman" pitchFamily="18" charset="0"/>
              </a:rPr>
              <a:t>đất</a:t>
            </a:r>
            <a:endParaRPr lang="en-US" altLang="en-US" sz="2200" dirty="0">
              <a:solidFill>
                <a:srgbClr val="00B050"/>
              </a:solidFill>
              <a:latin typeface="Times New Roman" pitchFamily="18" charset="0"/>
            </a:endParaRPr>
          </a:p>
          <a:p>
            <a:pPr defTabSz="906946">
              <a:buFontTx/>
              <a:buChar char="-"/>
            </a:pPr>
            <a:r>
              <a:rPr lang="en-US" altLang="en-US" sz="2200" dirty="0" err="1">
                <a:solidFill>
                  <a:srgbClr val="00B050"/>
                </a:solidFill>
                <a:latin typeface="Times New Roman" pitchFamily="18" charset="0"/>
              </a:rPr>
              <a:t>Lớp</a:t>
            </a:r>
            <a:r>
              <a:rPr lang="en-US" altLang="en-US" sz="2200" dirty="0">
                <a:solidFill>
                  <a:srgbClr val="00B050"/>
                </a:solidFill>
                <a:latin typeface="Times New Roman" pitchFamily="18" charset="0"/>
              </a:rPr>
              <a:t> </a:t>
            </a:r>
            <a:r>
              <a:rPr lang="en-US" altLang="en-US" sz="2200" dirty="0" err="1">
                <a:solidFill>
                  <a:srgbClr val="00B050"/>
                </a:solidFill>
                <a:latin typeface="Times New Roman" pitchFamily="18" charset="0"/>
              </a:rPr>
              <a:t>địa</a:t>
            </a:r>
            <a:r>
              <a:rPr lang="en-US" altLang="en-US" sz="2200" dirty="0">
                <a:solidFill>
                  <a:srgbClr val="00B050"/>
                </a:solidFill>
                <a:latin typeface="Times New Roman" pitchFamily="18" charset="0"/>
              </a:rPr>
              <a:t> </a:t>
            </a:r>
            <a:r>
              <a:rPr lang="en-US" altLang="en-US" sz="2200" dirty="0" err="1">
                <a:solidFill>
                  <a:srgbClr val="00B050"/>
                </a:solidFill>
                <a:latin typeface="Times New Roman" pitchFamily="18" charset="0"/>
              </a:rPr>
              <a:t>chính</a:t>
            </a:r>
            <a:endParaRPr lang="en-US" altLang="en-US" sz="2200" dirty="0">
              <a:solidFill>
                <a:srgbClr val="00B050"/>
              </a:solidFill>
              <a:latin typeface="Times New Roman" pitchFamily="18" charset="0"/>
            </a:endParaRPr>
          </a:p>
          <a:p>
            <a:pPr defTabSz="906946">
              <a:buFontTx/>
              <a:buChar char="-"/>
            </a:pPr>
            <a:r>
              <a:rPr lang="en-US" altLang="en-US" sz="2200" dirty="0" err="1">
                <a:solidFill>
                  <a:srgbClr val="C00000"/>
                </a:solidFill>
                <a:latin typeface="Times New Roman" pitchFamily="18" charset="0"/>
              </a:rPr>
              <a:t>Lớp</a:t>
            </a:r>
            <a:r>
              <a:rPr lang="en-US" altLang="en-US" sz="2200" dirty="0">
                <a:solidFill>
                  <a:srgbClr val="C00000"/>
                </a:solidFill>
                <a:latin typeface="Times New Roman" pitchFamily="18" charset="0"/>
              </a:rPr>
              <a:t> </a:t>
            </a:r>
            <a:r>
              <a:rPr lang="en-US" altLang="en-US" sz="2200" dirty="0" err="1">
                <a:solidFill>
                  <a:srgbClr val="C00000"/>
                </a:solidFill>
                <a:latin typeface="Times New Roman" pitchFamily="18" charset="0"/>
              </a:rPr>
              <a:t>quy</a:t>
            </a:r>
            <a:r>
              <a:rPr lang="en-US" altLang="en-US" sz="2200" dirty="0">
                <a:solidFill>
                  <a:srgbClr val="C00000"/>
                </a:solidFill>
                <a:latin typeface="Times New Roman" pitchFamily="18" charset="0"/>
              </a:rPr>
              <a:t> </a:t>
            </a:r>
            <a:r>
              <a:rPr lang="en-US" altLang="en-US" sz="2200" dirty="0" err="1">
                <a:solidFill>
                  <a:srgbClr val="C00000"/>
                </a:solidFill>
                <a:latin typeface="Times New Roman" pitchFamily="18" charset="0"/>
              </a:rPr>
              <a:t>hoạch</a:t>
            </a:r>
            <a:r>
              <a:rPr lang="en-US" altLang="en-US" sz="2200" dirty="0">
                <a:solidFill>
                  <a:srgbClr val="C00000"/>
                </a:solidFill>
                <a:latin typeface="Times New Roman" pitchFamily="18" charset="0"/>
              </a:rPr>
              <a:t> </a:t>
            </a:r>
            <a:r>
              <a:rPr lang="en-US" altLang="en-US" sz="2200" dirty="0" err="1">
                <a:solidFill>
                  <a:srgbClr val="C00000"/>
                </a:solidFill>
                <a:latin typeface="Times New Roman" pitchFamily="18" charset="0"/>
              </a:rPr>
              <a:t>nước</a:t>
            </a:r>
            <a:r>
              <a:rPr lang="en-US" altLang="en-US" sz="2200" dirty="0">
                <a:solidFill>
                  <a:srgbClr val="C00000"/>
                </a:solidFill>
                <a:latin typeface="Times New Roman" pitchFamily="18" charset="0"/>
              </a:rPr>
              <a:t> </a:t>
            </a:r>
            <a:r>
              <a:rPr lang="en-US" altLang="en-US" sz="2200" dirty="0" err="1">
                <a:solidFill>
                  <a:srgbClr val="C00000"/>
                </a:solidFill>
                <a:latin typeface="Times New Roman" pitchFamily="18" charset="0"/>
              </a:rPr>
              <a:t>mặt</a:t>
            </a:r>
            <a:endParaRPr lang="en-US" altLang="en-US" sz="2200" dirty="0">
              <a:solidFill>
                <a:srgbClr val="C00000"/>
              </a:solidFill>
              <a:latin typeface="Times New Roman" pitchFamily="18" charset="0"/>
            </a:endParaRPr>
          </a:p>
          <a:p>
            <a:pPr defTabSz="906946">
              <a:buFontTx/>
              <a:buChar char="-"/>
            </a:pPr>
            <a:r>
              <a:rPr lang="en-US" altLang="en-US" sz="2200" dirty="0" err="1">
                <a:solidFill>
                  <a:srgbClr val="C00000"/>
                </a:solidFill>
                <a:latin typeface="Times New Roman" pitchFamily="18" charset="0"/>
              </a:rPr>
              <a:t>Lớp</a:t>
            </a:r>
            <a:r>
              <a:rPr lang="en-US" altLang="en-US" sz="2200" dirty="0">
                <a:solidFill>
                  <a:srgbClr val="C00000"/>
                </a:solidFill>
                <a:latin typeface="Times New Roman" pitchFamily="18" charset="0"/>
              </a:rPr>
              <a:t> </a:t>
            </a:r>
            <a:r>
              <a:rPr lang="en-US" altLang="en-US" sz="2200" dirty="0" err="1">
                <a:solidFill>
                  <a:srgbClr val="C00000"/>
                </a:solidFill>
                <a:latin typeface="Times New Roman" pitchFamily="18" charset="0"/>
              </a:rPr>
              <a:t>nước</a:t>
            </a:r>
            <a:r>
              <a:rPr lang="en-US" altLang="en-US" sz="2200" dirty="0">
                <a:solidFill>
                  <a:srgbClr val="C00000"/>
                </a:solidFill>
                <a:latin typeface="Times New Roman" pitchFamily="18" charset="0"/>
              </a:rPr>
              <a:t> </a:t>
            </a:r>
            <a:r>
              <a:rPr lang="en-US" altLang="en-US" sz="2200" dirty="0" err="1">
                <a:solidFill>
                  <a:srgbClr val="C00000"/>
                </a:solidFill>
                <a:latin typeface="Times New Roman" pitchFamily="18" charset="0"/>
              </a:rPr>
              <a:t>mặt</a:t>
            </a:r>
            <a:endParaRPr lang="en-US" altLang="en-US" sz="2200" dirty="0">
              <a:solidFill>
                <a:srgbClr val="C00000"/>
              </a:solidFill>
              <a:latin typeface="Times New Roman" pitchFamily="18" charset="0"/>
            </a:endParaRPr>
          </a:p>
          <a:p>
            <a:pPr defTabSz="906946">
              <a:buFontTx/>
              <a:buChar char="-"/>
            </a:pPr>
            <a:r>
              <a:rPr lang="en-US" altLang="en-US" sz="2200" dirty="0" err="1">
                <a:solidFill>
                  <a:srgbClr val="C00000"/>
                </a:solidFill>
                <a:latin typeface="Times New Roman" pitchFamily="18" charset="0"/>
              </a:rPr>
              <a:t>Lớp</a:t>
            </a:r>
            <a:r>
              <a:rPr lang="en-US" altLang="en-US" sz="2200" dirty="0">
                <a:solidFill>
                  <a:srgbClr val="C00000"/>
                </a:solidFill>
                <a:latin typeface="Times New Roman" pitchFamily="18" charset="0"/>
              </a:rPr>
              <a:t> </a:t>
            </a:r>
            <a:r>
              <a:rPr lang="en-US" altLang="en-US" sz="2200" dirty="0" err="1">
                <a:solidFill>
                  <a:srgbClr val="C00000"/>
                </a:solidFill>
                <a:latin typeface="Times New Roman" pitchFamily="18" charset="0"/>
              </a:rPr>
              <a:t>nước</a:t>
            </a:r>
            <a:r>
              <a:rPr lang="en-US" altLang="en-US" sz="2200" dirty="0">
                <a:solidFill>
                  <a:srgbClr val="C00000"/>
                </a:solidFill>
                <a:latin typeface="Times New Roman" pitchFamily="18" charset="0"/>
              </a:rPr>
              <a:t> </a:t>
            </a:r>
            <a:r>
              <a:rPr lang="en-US" altLang="en-US" sz="2200" dirty="0" err="1">
                <a:solidFill>
                  <a:srgbClr val="C00000"/>
                </a:solidFill>
                <a:latin typeface="Times New Roman" pitchFamily="18" charset="0"/>
              </a:rPr>
              <a:t>dưới</a:t>
            </a:r>
            <a:r>
              <a:rPr lang="en-US" altLang="en-US" sz="2200" dirty="0">
                <a:solidFill>
                  <a:srgbClr val="C00000"/>
                </a:solidFill>
                <a:latin typeface="Times New Roman" pitchFamily="18" charset="0"/>
              </a:rPr>
              <a:t> </a:t>
            </a:r>
            <a:r>
              <a:rPr lang="en-US" altLang="en-US" sz="2200" dirty="0" err="1">
                <a:solidFill>
                  <a:srgbClr val="C00000"/>
                </a:solidFill>
                <a:latin typeface="Times New Roman" pitchFamily="18" charset="0"/>
              </a:rPr>
              <a:t>đất</a:t>
            </a:r>
            <a:r>
              <a:rPr lang="en-US" altLang="en-US" sz="2200" dirty="0">
                <a:solidFill>
                  <a:srgbClr val="C00000"/>
                </a:solidFill>
                <a:latin typeface="Times New Roman" pitchFamily="18" charset="0"/>
              </a:rPr>
              <a:t> (</a:t>
            </a:r>
            <a:r>
              <a:rPr lang="en-US" altLang="en-US" sz="2200" dirty="0" err="1">
                <a:solidFill>
                  <a:srgbClr val="C00000"/>
                </a:solidFill>
                <a:latin typeface="Times New Roman" pitchFamily="18" charset="0"/>
              </a:rPr>
              <a:t>nước</a:t>
            </a:r>
            <a:r>
              <a:rPr lang="en-US" altLang="en-US" sz="2200" dirty="0">
                <a:solidFill>
                  <a:srgbClr val="C00000"/>
                </a:solidFill>
                <a:latin typeface="Times New Roman" pitchFamily="18" charset="0"/>
              </a:rPr>
              <a:t> </a:t>
            </a:r>
            <a:r>
              <a:rPr lang="en-US" altLang="en-US" sz="2200" dirty="0" err="1">
                <a:solidFill>
                  <a:srgbClr val="C00000"/>
                </a:solidFill>
                <a:latin typeface="Times New Roman" pitchFamily="18" charset="0"/>
              </a:rPr>
              <a:t>ngầm</a:t>
            </a:r>
            <a:r>
              <a:rPr lang="en-US" altLang="en-US" sz="2200" dirty="0">
                <a:solidFill>
                  <a:srgbClr val="C00000"/>
                </a:solidFill>
                <a:latin typeface="Times New Roman" pitchFamily="18" charset="0"/>
              </a:rPr>
              <a:t>)</a:t>
            </a:r>
          </a:p>
          <a:p>
            <a:pPr defTabSz="906946">
              <a:buFontTx/>
              <a:buChar char="-"/>
            </a:pPr>
            <a:r>
              <a:rPr lang="en-US" altLang="en-US" sz="2200" dirty="0" err="1">
                <a:solidFill>
                  <a:srgbClr val="1B04A6"/>
                </a:solidFill>
                <a:latin typeface="Times New Roman" pitchFamily="18" charset="0"/>
              </a:rPr>
              <a:t>Lớp</a:t>
            </a:r>
            <a:r>
              <a:rPr lang="en-US" altLang="en-US" sz="2200" dirty="0">
                <a:solidFill>
                  <a:srgbClr val="1B04A6"/>
                </a:solidFill>
                <a:latin typeface="Times New Roman" pitchFamily="18" charset="0"/>
              </a:rPr>
              <a:t> </a:t>
            </a:r>
            <a:r>
              <a:rPr lang="en-US" altLang="en-US" sz="2200" dirty="0" err="1">
                <a:solidFill>
                  <a:srgbClr val="1B04A6"/>
                </a:solidFill>
                <a:latin typeface="Times New Roman" pitchFamily="18" charset="0"/>
              </a:rPr>
              <a:t>khoáng</a:t>
            </a:r>
            <a:r>
              <a:rPr lang="en-US" altLang="en-US" sz="2200" dirty="0">
                <a:solidFill>
                  <a:srgbClr val="1B04A6"/>
                </a:solidFill>
                <a:latin typeface="Times New Roman" pitchFamily="18" charset="0"/>
              </a:rPr>
              <a:t> </a:t>
            </a:r>
            <a:r>
              <a:rPr lang="en-US" altLang="en-US" sz="2200" dirty="0" err="1">
                <a:solidFill>
                  <a:srgbClr val="1B04A6"/>
                </a:solidFill>
                <a:latin typeface="Times New Roman" pitchFamily="18" charset="0"/>
              </a:rPr>
              <a:t>sản</a:t>
            </a:r>
            <a:endParaRPr lang="en-US" altLang="en-US" sz="2200" dirty="0">
              <a:solidFill>
                <a:srgbClr val="1B04A6"/>
              </a:solidFill>
              <a:latin typeface="Times New Roman" pitchFamily="18" charset="0"/>
            </a:endParaRPr>
          </a:p>
          <a:p>
            <a:pPr defTabSz="906946">
              <a:buFontTx/>
              <a:buChar char="-"/>
            </a:pPr>
            <a:r>
              <a:rPr lang="en-US" altLang="en-US" sz="2200" dirty="0" err="1">
                <a:solidFill>
                  <a:srgbClr val="1B04A6"/>
                </a:solidFill>
                <a:latin typeface="Times New Roman" pitchFamily="18" charset="0"/>
              </a:rPr>
              <a:t>Lớp</a:t>
            </a:r>
            <a:r>
              <a:rPr lang="en-US" altLang="en-US" sz="2200" dirty="0">
                <a:solidFill>
                  <a:srgbClr val="1B04A6"/>
                </a:solidFill>
                <a:latin typeface="Times New Roman" pitchFamily="18" charset="0"/>
              </a:rPr>
              <a:t> </a:t>
            </a:r>
            <a:r>
              <a:rPr lang="en-US" altLang="en-US" sz="2200" dirty="0" err="1">
                <a:solidFill>
                  <a:srgbClr val="1B04A6"/>
                </a:solidFill>
                <a:latin typeface="Times New Roman" pitchFamily="18" charset="0"/>
              </a:rPr>
              <a:t>địa</a:t>
            </a:r>
            <a:r>
              <a:rPr lang="en-US" altLang="en-US" sz="2200" dirty="0">
                <a:solidFill>
                  <a:srgbClr val="1B04A6"/>
                </a:solidFill>
                <a:latin typeface="Times New Roman" pitchFamily="18" charset="0"/>
              </a:rPr>
              <a:t> </a:t>
            </a:r>
            <a:r>
              <a:rPr lang="en-US" altLang="en-US" sz="2200" dirty="0" err="1">
                <a:solidFill>
                  <a:srgbClr val="1B04A6"/>
                </a:solidFill>
                <a:latin typeface="Times New Roman" pitchFamily="18" charset="0"/>
              </a:rPr>
              <a:t>chất</a:t>
            </a:r>
            <a:endParaRPr lang="en-US" altLang="en-US" sz="2200" dirty="0">
              <a:solidFill>
                <a:srgbClr val="1B04A6"/>
              </a:solidFill>
              <a:latin typeface="Times New Roman" pitchFamily="18" charset="0"/>
            </a:endParaRPr>
          </a:p>
        </p:txBody>
      </p:sp>
      <p:sp>
        <p:nvSpPr>
          <p:cNvPr id="5" name="Title 1"/>
          <p:cNvSpPr txBox="1">
            <a:spLocks/>
          </p:cNvSpPr>
          <p:nvPr/>
        </p:nvSpPr>
        <p:spPr>
          <a:xfrm>
            <a:off x="485813" y="184425"/>
            <a:ext cx="11066930" cy="758531"/>
          </a:xfrm>
          <a:prstGeom prst="rect">
            <a:avLst/>
          </a:prstGeom>
        </p:spPr>
        <p:txBody>
          <a:bodyPr lIns="90698" tIns="45375" rIns="90698" bIns="45375"/>
          <a:lstStyle>
            <a:lvl1pPr algn="l" defTabSz="914400" rtl="0" eaLnBrk="1" latinLnBrk="0" hangingPunct="1">
              <a:lnSpc>
                <a:spcPct val="90000"/>
              </a:lnSpc>
              <a:spcBef>
                <a:spcPct val="0"/>
              </a:spcBef>
              <a:buNone/>
              <a:defRPr sz="2400" b="1" kern="1200">
                <a:solidFill>
                  <a:srgbClr val="0070C0"/>
                </a:solidFill>
                <a:latin typeface="Roboto Condensed" pitchFamily="2" charset="0"/>
                <a:ea typeface="Roboto Condensed" pitchFamily="2" charset="0"/>
                <a:cs typeface="Arial" panose="020B0604020202020204" pitchFamily="34" charset="0"/>
              </a:defRPr>
            </a:lvl1pPr>
          </a:lstStyle>
          <a:p>
            <a:pPr algn="ctr">
              <a:lnSpc>
                <a:spcPct val="100000"/>
              </a:lnSpc>
            </a:pPr>
            <a:r>
              <a:rPr lang="en-US" sz="2100" dirty="0">
                <a:latin typeface="Tahoma" pitchFamily="34" charset="0"/>
                <a:ea typeface="Tahoma" pitchFamily="34" charset="0"/>
                <a:cs typeface="Tahoma" pitchFamily="34" charset="0"/>
              </a:rPr>
              <a:t>BẢN ĐỒ HÓA, TRỰC QUAN HÓA DỮ LIỆU NGÀNH NÔNG NGHIỆP </a:t>
            </a:r>
            <a:br>
              <a:rPr lang="en-US" sz="2100" dirty="0">
                <a:latin typeface="Tahoma" pitchFamily="34" charset="0"/>
                <a:ea typeface="Tahoma" pitchFamily="34" charset="0"/>
                <a:cs typeface="Tahoma" pitchFamily="34" charset="0"/>
              </a:rPr>
            </a:br>
            <a:r>
              <a:rPr lang="en-US" sz="2100" dirty="0">
                <a:latin typeface="Tahoma" pitchFamily="34" charset="0"/>
                <a:ea typeface="Tahoma" pitchFamily="34" charset="0"/>
                <a:cs typeface="Tahoma" pitchFamily="34" charset="0"/>
              </a:rPr>
              <a:t>TRÊN NỀN DỮ LIỆU NGÀNH TÀI NGUYÊN VÀ MÔI TRƯỜNG</a:t>
            </a:r>
          </a:p>
        </p:txBody>
      </p:sp>
      <p:cxnSp>
        <p:nvCxnSpPr>
          <p:cNvPr id="6" name="Straight Connector 5"/>
          <p:cNvCxnSpPr/>
          <p:nvPr/>
        </p:nvCxnSpPr>
        <p:spPr>
          <a:xfrm>
            <a:off x="3438657" y="2438442"/>
            <a:ext cx="5770559" cy="952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438657" y="5134022"/>
            <a:ext cx="5770559" cy="952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344610" y="1543056"/>
            <a:ext cx="1733550" cy="368635"/>
          </a:xfrm>
          <a:prstGeom prst="rect">
            <a:avLst/>
          </a:prstGeom>
          <a:noFill/>
        </p:spPr>
        <p:txBody>
          <a:bodyPr wrap="square" lIns="90698" tIns="45375" rIns="90698" bIns="45375" rtlCol="0">
            <a:spAutoFit/>
          </a:bodyPr>
          <a:lstStyle/>
          <a:p>
            <a:pPr defTabSz="906946"/>
            <a:r>
              <a:rPr lang="en-US" b="1" dirty="0" err="1">
                <a:solidFill>
                  <a:prstClr val="black"/>
                </a:solidFill>
              </a:rPr>
              <a:t>Không</a:t>
            </a:r>
            <a:r>
              <a:rPr lang="en-US" b="1" dirty="0">
                <a:solidFill>
                  <a:prstClr val="black"/>
                </a:solidFill>
              </a:rPr>
              <a:t> </a:t>
            </a:r>
            <a:r>
              <a:rPr lang="en-US" b="1" dirty="0" err="1">
                <a:solidFill>
                  <a:prstClr val="black"/>
                </a:solidFill>
              </a:rPr>
              <a:t>trung</a:t>
            </a:r>
            <a:endParaRPr lang="en-US" b="1" dirty="0">
              <a:solidFill>
                <a:prstClr val="black"/>
              </a:solidFill>
            </a:endParaRPr>
          </a:p>
        </p:txBody>
      </p:sp>
      <p:sp>
        <p:nvSpPr>
          <p:cNvPr id="9" name="TextBox 8"/>
          <p:cNvSpPr txBox="1"/>
          <p:nvPr/>
        </p:nvSpPr>
        <p:spPr>
          <a:xfrm>
            <a:off x="3344610" y="3507477"/>
            <a:ext cx="1733550" cy="368635"/>
          </a:xfrm>
          <a:prstGeom prst="rect">
            <a:avLst/>
          </a:prstGeom>
          <a:noFill/>
        </p:spPr>
        <p:txBody>
          <a:bodyPr wrap="square" lIns="90698" tIns="45375" rIns="90698" bIns="45375" rtlCol="0">
            <a:spAutoFit/>
          </a:bodyPr>
          <a:lstStyle/>
          <a:p>
            <a:pPr defTabSz="906946"/>
            <a:r>
              <a:rPr lang="en-US" b="1" dirty="0" err="1">
                <a:solidFill>
                  <a:prstClr val="black"/>
                </a:solidFill>
              </a:rPr>
              <a:t>Mặt</a:t>
            </a:r>
            <a:r>
              <a:rPr lang="en-US" b="1" dirty="0">
                <a:solidFill>
                  <a:prstClr val="black"/>
                </a:solidFill>
              </a:rPr>
              <a:t> </a:t>
            </a:r>
            <a:r>
              <a:rPr lang="en-US" b="1" dirty="0" err="1">
                <a:solidFill>
                  <a:prstClr val="black"/>
                </a:solidFill>
              </a:rPr>
              <a:t>đất</a:t>
            </a:r>
            <a:endParaRPr lang="en-US" b="1" dirty="0">
              <a:solidFill>
                <a:prstClr val="black"/>
              </a:solidFill>
            </a:endParaRPr>
          </a:p>
        </p:txBody>
      </p:sp>
      <p:sp>
        <p:nvSpPr>
          <p:cNvPr id="10" name="TextBox 9"/>
          <p:cNvSpPr txBox="1"/>
          <p:nvPr/>
        </p:nvSpPr>
        <p:spPr>
          <a:xfrm>
            <a:off x="3322838" y="5467918"/>
            <a:ext cx="1733550" cy="368635"/>
          </a:xfrm>
          <a:prstGeom prst="rect">
            <a:avLst/>
          </a:prstGeom>
          <a:noFill/>
        </p:spPr>
        <p:txBody>
          <a:bodyPr wrap="square" lIns="90698" tIns="45375" rIns="90698" bIns="45375" rtlCol="0">
            <a:spAutoFit/>
          </a:bodyPr>
          <a:lstStyle/>
          <a:p>
            <a:pPr defTabSz="906946"/>
            <a:r>
              <a:rPr lang="en-US" b="1" dirty="0" err="1">
                <a:solidFill>
                  <a:prstClr val="black"/>
                </a:solidFill>
              </a:rPr>
              <a:t>Dưới</a:t>
            </a:r>
            <a:r>
              <a:rPr lang="en-US" b="1" dirty="0">
                <a:solidFill>
                  <a:prstClr val="black"/>
                </a:solidFill>
              </a:rPr>
              <a:t> </a:t>
            </a:r>
            <a:r>
              <a:rPr lang="en-US" b="1" dirty="0" err="1">
                <a:solidFill>
                  <a:prstClr val="black"/>
                </a:solidFill>
              </a:rPr>
              <a:t>đất</a:t>
            </a:r>
            <a:endParaRPr lang="en-US" b="1" dirty="0">
              <a:solidFill>
                <a:prstClr val="black"/>
              </a:solidFill>
            </a:endParaRPr>
          </a:p>
        </p:txBody>
      </p:sp>
      <p:sp>
        <p:nvSpPr>
          <p:cNvPr id="11" name="TextBox 10"/>
          <p:cNvSpPr txBox="1"/>
          <p:nvPr/>
        </p:nvSpPr>
        <p:spPr>
          <a:xfrm>
            <a:off x="9194085" y="925381"/>
            <a:ext cx="2901336" cy="5493495"/>
          </a:xfrm>
          <a:prstGeom prst="rect">
            <a:avLst/>
          </a:prstGeom>
          <a:noFill/>
        </p:spPr>
        <p:txBody>
          <a:bodyPr wrap="square" lIns="91116" tIns="45563" rIns="91116" bIns="45563" rtlCol="0">
            <a:spAutoFit/>
          </a:bodyPr>
          <a:lstStyle/>
          <a:p>
            <a:pPr marL="284750" indent="-284750" defTabSz="908940">
              <a:lnSpc>
                <a:spcPct val="150000"/>
              </a:lnSpc>
              <a:buFontTx/>
              <a:buChar char="-"/>
            </a:pPr>
            <a:r>
              <a:rPr lang="en-US" b="1" dirty="0" err="1">
                <a:solidFill>
                  <a:prstClr val="black"/>
                </a:solidFill>
              </a:rPr>
              <a:t>Đất</a:t>
            </a:r>
            <a:r>
              <a:rPr lang="en-US" b="1" dirty="0">
                <a:solidFill>
                  <a:prstClr val="black"/>
                </a:solidFill>
              </a:rPr>
              <a:t> </a:t>
            </a:r>
            <a:r>
              <a:rPr lang="en-US" b="1" dirty="0" err="1">
                <a:solidFill>
                  <a:prstClr val="black"/>
                </a:solidFill>
              </a:rPr>
              <a:t>nông</a:t>
            </a:r>
            <a:r>
              <a:rPr lang="en-US" b="1" dirty="0">
                <a:solidFill>
                  <a:prstClr val="black"/>
                </a:solidFill>
              </a:rPr>
              <a:t> </a:t>
            </a:r>
            <a:r>
              <a:rPr lang="en-US" b="1" dirty="0" err="1">
                <a:solidFill>
                  <a:prstClr val="black"/>
                </a:solidFill>
              </a:rPr>
              <a:t>nghiệp</a:t>
            </a:r>
            <a:r>
              <a:rPr lang="en-US" b="1" dirty="0">
                <a:solidFill>
                  <a:prstClr val="black"/>
                </a:solidFill>
              </a:rPr>
              <a:t>, </a:t>
            </a:r>
            <a:r>
              <a:rPr lang="en-US" b="1" dirty="0" err="1">
                <a:solidFill>
                  <a:prstClr val="black"/>
                </a:solidFill>
              </a:rPr>
              <a:t>thổ</a:t>
            </a:r>
            <a:r>
              <a:rPr lang="en-US" b="1" dirty="0">
                <a:solidFill>
                  <a:prstClr val="black"/>
                </a:solidFill>
              </a:rPr>
              <a:t> </a:t>
            </a:r>
            <a:r>
              <a:rPr lang="en-US" b="1" dirty="0" err="1">
                <a:solidFill>
                  <a:prstClr val="black"/>
                </a:solidFill>
              </a:rPr>
              <a:t>nhưỡng</a:t>
            </a:r>
            <a:r>
              <a:rPr lang="en-US" b="1" dirty="0">
                <a:solidFill>
                  <a:prstClr val="black"/>
                </a:solidFill>
              </a:rPr>
              <a:t>…</a:t>
            </a:r>
          </a:p>
          <a:p>
            <a:pPr marL="284750" indent="-284750" defTabSz="908940">
              <a:lnSpc>
                <a:spcPct val="150000"/>
              </a:lnSpc>
              <a:buFontTx/>
              <a:buChar char="-"/>
            </a:pPr>
            <a:r>
              <a:rPr lang="en-US" b="1" dirty="0" err="1">
                <a:solidFill>
                  <a:prstClr val="black"/>
                </a:solidFill>
              </a:rPr>
              <a:t>Trồng</a:t>
            </a:r>
            <a:r>
              <a:rPr lang="en-US" b="1" dirty="0">
                <a:solidFill>
                  <a:prstClr val="black"/>
                </a:solidFill>
              </a:rPr>
              <a:t> </a:t>
            </a:r>
            <a:r>
              <a:rPr lang="en-US" b="1" dirty="0" err="1">
                <a:solidFill>
                  <a:prstClr val="black"/>
                </a:solidFill>
              </a:rPr>
              <a:t>trọt</a:t>
            </a:r>
            <a:r>
              <a:rPr lang="en-US" b="1" dirty="0">
                <a:solidFill>
                  <a:prstClr val="black"/>
                </a:solidFill>
              </a:rPr>
              <a:t> (</a:t>
            </a:r>
            <a:r>
              <a:rPr lang="en-US" b="1" dirty="0" err="1">
                <a:solidFill>
                  <a:prstClr val="black"/>
                </a:solidFill>
              </a:rPr>
              <a:t>Vùng</a:t>
            </a:r>
            <a:r>
              <a:rPr lang="en-US" b="1" dirty="0">
                <a:solidFill>
                  <a:prstClr val="black"/>
                </a:solidFill>
              </a:rPr>
              <a:t> </a:t>
            </a:r>
            <a:r>
              <a:rPr lang="en-US" b="1" dirty="0" err="1">
                <a:solidFill>
                  <a:prstClr val="black"/>
                </a:solidFill>
              </a:rPr>
              <a:t>trồng</a:t>
            </a:r>
            <a:r>
              <a:rPr lang="en-US" b="1" dirty="0">
                <a:solidFill>
                  <a:prstClr val="black"/>
                </a:solidFill>
              </a:rPr>
              <a:t>…)</a:t>
            </a:r>
          </a:p>
          <a:p>
            <a:pPr marL="284750" indent="-284750" defTabSz="908940">
              <a:lnSpc>
                <a:spcPct val="150000"/>
              </a:lnSpc>
              <a:buFontTx/>
              <a:buChar char="-"/>
            </a:pPr>
            <a:r>
              <a:rPr lang="en-US" b="1" dirty="0" err="1">
                <a:solidFill>
                  <a:prstClr val="black"/>
                </a:solidFill>
              </a:rPr>
              <a:t>Chăn</a:t>
            </a:r>
            <a:r>
              <a:rPr lang="en-US" b="1" dirty="0">
                <a:solidFill>
                  <a:prstClr val="black"/>
                </a:solidFill>
              </a:rPr>
              <a:t> </a:t>
            </a:r>
            <a:r>
              <a:rPr lang="en-US" b="1" dirty="0" err="1">
                <a:solidFill>
                  <a:prstClr val="black"/>
                </a:solidFill>
              </a:rPr>
              <a:t>nuôi</a:t>
            </a:r>
            <a:r>
              <a:rPr lang="en-US" b="1" dirty="0">
                <a:solidFill>
                  <a:prstClr val="black"/>
                </a:solidFill>
              </a:rPr>
              <a:t> (</a:t>
            </a:r>
            <a:r>
              <a:rPr lang="en-US" b="1" dirty="0" err="1">
                <a:solidFill>
                  <a:prstClr val="black"/>
                </a:solidFill>
              </a:rPr>
              <a:t>Vùng</a:t>
            </a:r>
            <a:r>
              <a:rPr lang="en-US" b="1" dirty="0">
                <a:solidFill>
                  <a:prstClr val="black"/>
                </a:solidFill>
              </a:rPr>
              <a:t> </a:t>
            </a:r>
            <a:r>
              <a:rPr lang="en-US" b="1" dirty="0" err="1">
                <a:solidFill>
                  <a:prstClr val="black"/>
                </a:solidFill>
              </a:rPr>
              <a:t>chăn</a:t>
            </a:r>
            <a:r>
              <a:rPr lang="en-US" b="1" dirty="0">
                <a:solidFill>
                  <a:prstClr val="black"/>
                </a:solidFill>
              </a:rPr>
              <a:t> </a:t>
            </a:r>
            <a:r>
              <a:rPr lang="en-US" b="1" dirty="0" err="1">
                <a:solidFill>
                  <a:prstClr val="black"/>
                </a:solidFill>
              </a:rPr>
              <a:t>nuôi</a:t>
            </a:r>
            <a:r>
              <a:rPr lang="en-US" b="1" dirty="0">
                <a:solidFill>
                  <a:prstClr val="black"/>
                </a:solidFill>
              </a:rPr>
              <a:t>…</a:t>
            </a:r>
          </a:p>
          <a:p>
            <a:pPr marL="284750" indent="-284750" defTabSz="908940">
              <a:lnSpc>
                <a:spcPct val="150000"/>
              </a:lnSpc>
              <a:buFontTx/>
              <a:buChar char="-"/>
            </a:pPr>
            <a:r>
              <a:rPr lang="en-US" b="1" dirty="0" err="1">
                <a:solidFill>
                  <a:prstClr val="black"/>
                </a:solidFill>
              </a:rPr>
              <a:t>Thuỷ</a:t>
            </a:r>
            <a:r>
              <a:rPr lang="en-US" b="1" dirty="0">
                <a:solidFill>
                  <a:prstClr val="black"/>
                </a:solidFill>
              </a:rPr>
              <a:t> </a:t>
            </a:r>
            <a:r>
              <a:rPr lang="en-US" b="1" dirty="0" err="1">
                <a:solidFill>
                  <a:prstClr val="black"/>
                </a:solidFill>
              </a:rPr>
              <a:t>sản</a:t>
            </a:r>
            <a:r>
              <a:rPr lang="en-US" b="1" dirty="0">
                <a:solidFill>
                  <a:prstClr val="black"/>
                </a:solidFill>
              </a:rPr>
              <a:t> (</a:t>
            </a:r>
            <a:r>
              <a:rPr lang="en-US" b="1" dirty="0" err="1">
                <a:solidFill>
                  <a:prstClr val="black"/>
                </a:solidFill>
              </a:rPr>
              <a:t>Vùng</a:t>
            </a:r>
            <a:r>
              <a:rPr lang="en-US" b="1" dirty="0">
                <a:solidFill>
                  <a:prstClr val="black"/>
                </a:solidFill>
              </a:rPr>
              <a:t> </a:t>
            </a:r>
            <a:r>
              <a:rPr lang="en-US" b="1" dirty="0" err="1">
                <a:solidFill>
                  <a:prstClr val="black"/>
                </a:solidFill>
              </a:rPr>
              <a:t>nuôi</a:t>
            </a:r>
            <a:r>
              <a:rPr lang="en-US" b="1" dirty="0">
                <a:solidFill>
                  <a:prstClr val="black"/>
                </a:solidFill>
              </a:rPr>
              <a:t> </a:t>
            </a:r>
            <a:r>
              <a:rPr lang="en-US" b="1" dirty="0" err="1">
                <a:solidFill>
                  <a:prstClr val="black"/>
                </a:solidFill>
              </a:rPr>
              <a:t>trồng</a:t>
            </a:r>
            <a:r>
              <a:rPr lang="en-US" b="1" dirty="0">
                <a:solidFill>
                  <a:prstClr val="black"/>
                </a:solidFill>
              </a:rPr>
              <a:t>, </a:t>
            </a:r>
            <a:r>
              <a:rPr lang="en-US" b="1" dirty="0" err="1">
                <a:solidFill>
                  <a:prstClr val="black"/>
                </a:solidFill>
              </a:rPr>
              <a:t>vùng</a:t>
            </a:r>
            <a:r>
              <a:rPr lang="en-US" b="1" dirty="0">
                <a:solidFill>
                  <a:prstClr val="black"/>
                </a:solidFill>
              </a:rPr>
              <a:t> </a:t>
            </a:r>
            <a:r>
              <a:rPr lang="en-US" b="1" dirty="0" err="1">
                <a:solidFill>
                  <a:prstClr val="black"/>
                </a:solidFill>
              </a:rPr>
              <a:t>khai</a:t>
            </a:r>
            <a:r>
              <a:rPr lang="en-US" b="1" dirty="0">
                <a:solidFill>
                  <a:prstClr val="black"/>
                </a:solidFill>
              </a:rPr>
              <a:t> </a:t>
            </a:r>
            <a:r>
              <a:rPr lang="en-US" b="1" dirty="0" err="1">
                <a:solidFill>
                  <a:prstClr val="black"/>
                </a:solidFill>
              </a:rPr>
              <a:t>thác</a:t>
            </a:r>
            <a:r>
              <a:rPr lang="en-US" b="1" dirty="0">
                <a:solidFill>
                  <a:prstClr val="black"/>
                </a:solidFill>
              </a:rPr>
              <a:t>…)</a:t>
            </a:r>
          </a:p>
          <a:p>
            <a:pPr marL="284750" indent="-284750" defTabSz="908940">
              <a:lnSpc>
                <a:spcPct val="150000"/>
              </a:lnSpc>
              <a:buFontTx/>
              <a:buChar char="-"/>
            </a:pPr>
            <a:r>
              <a:rPr lang="en-US" b="1" dirty="0" err="1">
                <a:solidFill>
                  <a:prstClr val="black"/>
                </a:solidFill>
              </a:rPr>
              <a:t>Thủy</a:t>
            </a:r>
            <a:r>
              <a:rPr lang="en-US" b="1" dirty="0">
                <a:solidFill>
                  <a:prstClr val="black"/>
                </a:solidFill>
              </a:rPr>
              <a:t> </a:t>
            </a:r>
            <a:r>
              <a:rPr lang="en-US" b="1" dirty="0" err="1">
                <a:solidFill>
                  <a:prstClr val="black"/>
                </a:solidFill>
              </a:rPr>
              <a:t>lợi</a:t>
            </a:r>
            <a:r>
              <a:rPr lang="en-US" b="1" dirty="0">
                <a:solidFill>
                  <a:prstClr val="black"/>
                </a:solidFill>
              </a:rPr>
              <a:t> (</a:t>
            </a:r>
            <a:r>
              <a:rPr lang="en-US" b="1" dirty="0" err="1">
                <a:solidFill>
                  <a:prstClr val="black"/>
                </a:solidFill>
              </a:rPr>
              <a:t>Đê</a:t>
            </a:r>
            <a:r>
              <a:rPr lang="en-US" b="1" dirty="0">
                <a:solidFill>
                  <a:prstClr val="black"/>
                </a:solidFill>
              </a:rPr>
              <a:t> </a:t>
            </a:r>
            <a:r>
              <a:rPr lang="en-US" b="1" dirty="0" err="1">
                <a:solidFill>
                  <a:prstClr val="black"/>
                </a:solidFill>
              </a:rPr>
              <a:t>bao</a:t>
            </a:r>
            <a:r>
              <a:rPr lang="en-US" b="1" dirty="0">
                <a:solidFill>
                  <a:prstClr val="black"/>
                </a:solidFill>
              </a:rPr>
              <a:t>, </a:t>
            </a:r>
            <a:r>
              <a:rPr lang="en-US" b="1" dirty="0" err="1">
                <a:solidFill>
                  <a:prstClr val="black"/>
                </a:solidFill>
              </a:rPr>
              <a:t>hồ</a:t>
            </a:r>
            <a:r>
              <a:rPr lang="en-US" b="1" dirty="0">
                <a:solidFill>
                  <a:prstClr val="black"/>
                </a:solidFill>
              </a:rPr>
              <a:t> </a:t>
            </a:r>
            <a:r>
              <a:rPr lang="en-US" b="1" dirty="0" err="1">
                <a:solidFill>
                  <a:prstClr val="black"/>
                </a:solidFill>
              </a:rPr>
              <a:t>chứa</a:t>
            </a:r>
            <a:r>
              <a:rPr lang="en-US" b="1" dirty="0">
                <a:solidFill>
                  <a:prstClr val="black"/>
                </a:solidFill>
              </a:rPr>
              <a:t>, </a:t>
            </a:r>
            <a:r>
              <a:rPr lang="en-US" b="1" dirty="0" err="1">
                <a:solidFill>
                  <a:prstClr val="black"/>
                </a:solidFill>
              </a:rPr>
              <a:t>trạm</a:t>
            </a:r>
            <a:r>
              <a:rPr lang="en-US" b="1" dirty="0">
                <a:solidFill>
                  <a:prstClr val="black"/>
                </a:solidFill>
              </a:rPr>
              <a:t> </a:t>
            </a:r>
            <a:r>
              <a:rPr lang="en-US" b="1" dirty="0" err="1">
                <a:solidFill>
                  <a:prstClr val="black"/>
                </a:solidFill>
              </a:rPr>
              <a:t>bơm</a:t>
            </a:r>
            <a:r>
              <a:rPr lang="en-US" b="1" dirty="0">
                <a:solidFill>
                  <a:prstClr val="black"/>
                </a:solidFill>
              </a:rPr>
              <a:t>…)</a:t>
            </a:r>
          </a:p>
          <a:p>
            <a:pPr marL="284750" indent="-284750" defTabSz="908940">
              <a:lnSpc>
                <a:spcPct val="150000"/>
              </a:lnSpc>
              <a:buFontTx/>
              <a:buChar char="-"/>
            </a:pPr>
            <a:r>
              <a:rPr lang="en-US" b="1" dirty="0">
                <a:solidFill>
                  <a:prstClr val="black"/>
                </a:solidFill>
              </a:rPr>
              <a:t>Lâm </a:t>
            </a:r>
            <a:r>
              <a:rPr lang="en-US" b="1" dirty="0" err="1">
                <a:solidFill>
                  <a:prstClr val="black"/>
                </a:solidFill>
              </a:rPr>
              <a:t>nghiệp</a:t>
            </a:r>
            <a:r>
              <a:rPr lang="en-US" b="1" dirty="0">
                <a:solidFill>
                  <a:prstClr val="black"/>
                </a:solidFill>
              </a:rPr>
              <a:t> (</a:t>
            </a:r>
            <a:r>
              <a:rPr lang="en-US" b="1" dirty="0" err="1">
                <a:solidFill>
                  <a:prstClr val="black"/>
                </a:solidFill>
              </a:rPr>
              <a:t>hiện</a:t>
            </a:r>
            <a:r>
              <a:rPr lang="en-US" b="1" dirty="0">
                <a:solidFill>
                  <a:prstClr val="black"/>
                </a:solidFill>
              </a:rPr>
              <a:t> </a:t>
            </a:r>
            <a:r>
              <a:rPr lang="en-US" b="1" dirty="0" err="1">
                <a:solidFill>
                  <a:prstClr val="black"/>
                </a:solidFill>
              </a:rPr>
              <a:t>trạng</a:t>
            </a:r>
            <a:r>
              <a:rPr lang="en-US" b="1" dirty="0">
                <a:solidFill>
                  <a:prstClr val="black"/>
                </a:solidFill>
              </a:rPr>
              <a:t>, </a:t>
            </a:r>
            <a:r>
              <a:rPr lang="en-US" b="1" dirty="0" err="1">
                <a:solidFill>
                  <a:prstClr val="black"/>
                </a:solidFill>
              </a:rPr>
              <a:t>quy</a:t>
            </a:r>
            <a:r>
              <a:rPr lang="en-US" b="1" dirty="0">
                <a:solidFill>
                  <a:prstClr val="black"/>
                </a:solidFill>
              </a:rPr>
              <a:t> </a:t>
            </a:r>
            <a:r>
              <a:rPr lang="en-US" b="1" dirty="0" err="1">
                <a:solidFill>
                  <a:prstClr val="black"/>
                </a:solidFill>
              </a:rPr>
              <a:t>hoạch</a:t>
            </a:r>
            <a:r>
              <a:rPr lang="en-US" b="1" dirty="0">
                <a:solidFill>
                  <a:prstClr val="black"/>
                </a:solidFill>
              </a:rPr>
              <a:t> </a:t>
            </a:r>
            <a:r>
              <a:rPr lang="en-US" b="1" dirty="0" err="1">
                <a:solidFill>
                  <a:prstClr val="black"/>
                </a:solidFill>
              </a:rPr>
              <a:t>rừng</a:t>
            </a:r>
            <a:r>
              <a:rPr lang="en-US" b="1" dirty="0">
                <a:solidFill>
                  <a:prstClr val="black"/>
                </a:solidFill>
              </a:rPr>
              <a:t>,…)</a:t>
            </a:r>
          </a:p>
          <a:p>
            <a:pPr marL="284750" indent="-284750" defTabSz="908940">
              <a:lnSpc>
                <a:spcPct val="150000"/>
              </a:lnSpc>
              <a:buFontTx/>
              <a:buChar char="-"/>
            </a:pPr>
            <a:r>
              <a:rPr lang="en-US" b="1" dirty="0" err="1">
                <a:solidFill>
                  <a:prstClr val="black"/>
                </a:solidFill>
              </a:rPr>
              <a:t>Phòng</a:t>
            </a:r>
            <a:r>
              <a:rPr lang="en-US" b="1" dirty="0">
                <a:solidFill>
                  <a:prstClr val="black"/>
                </a:solidFill>
              </a:rPr>
              <a:t> </a:t>
            </a:r>
            <a:r>
              <a:rPr lang="en-US" b="1" dirty="0" err="1">
                <a:solidFill>
                  <a:prstClr val="black"/>
                </a:solidFill>
              </a:rPr>
              <a:t>chống</a:t>
            </a:r>
            <a:r>
              <a:rPr lang="en-US" b="1" dirty="0">
                <a:solidFill>
                  <a:prstClr val="black"/>
                </a:solidFill>
              </a:rPr>
              <a:t> </a:t>
            </a:r>
            <a:r>
              <a:rPr lang="en-US" b="1" dirty="0" err="1">
                <a:solidFill>
                  <a:prstClr val="black"/>
                </a:solidFill>
              </a:rPr>
              <a:t>thiên</a:t>
            </a:r>
            <a:r>
              <a:rPr lang="en-US" b="1" dirty="0">
                <a:solidFill>
                  <a:prstClr val="black"/>
                </a:solidFill>
              </a:rPr>
              <a:t> tai</a:t>
            </a:r>
          </a:p>
          <a:p>
            <a:pPr marL="284750" indent="-284750" defTabSz="908940">
              <a:lnSpc>
                <a:spcPct val="150000"/>
              </a:lnSpc>
              <a:buFontTx/>
              <a:buChar char="-"/>
            </a:pPr>
            <a:r>
              <a:rPr lang="en-US" b="1" dirty="0">
                <a:solidFill>
                  <a:prstClr val="black"/>
                </a:solidFill>
              </a:rPr>
              <a:t>…</a:t>
            </a:r>
          </a:p>
        </p:txBody>
      </p:sp>
    </p:spTree>
    <p:extLst>
      <p:ext uri="{BB962C8B-B14F-4D97-AF65-F5344CB8AC3E}">
        <p14:creationId xmlns:p14="http://schemas.microsoft.com/office/powerpoint/2010/main" val="38816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gnetic Disk 1"/>
          <p:cNvSpPr/>
          <p:nvPr/>
        </p:nvSpPr>
        <p:spPr>
          <a:xfrm>
            <a:off x="2581833" y="4410676"/>
            <a:ext cx="2070852" cy="1504949"/>
          </a:xfrm>
          <a:prstGeom prst="flowChartMagneticDisk">
            <a:avLst/>
          </a:prstGeom>
          <a:ln w="28575"/>
        </p:spPr>
        <p:style>
          <a:lnRef idx="1">
            <a:schemeClr val="accent2"/>
          </a:lnRef>
          <a:fillRef idx="2">
            <a:schemeClr val="accent2"/>
          </a:fillRef>
          <a:effectRef idx="1">
            <a:schemeClr val="accent2"/>
          </a:effectRef>
          <a:fontRef idx="minor">
            <a:schemeClr val="dk1"/>
          </a:fontRef>
        </p:style>
        <p:txBody>
          <a:bodyPr lIns="90992" tIns="45507" rIns="90992" bIns="45507" rtlCol="0" anchor="t"/>
          <a:lstStyle/>
          <a:p>
            <a:pPr marL="284357" indent="-284357" defTabSz="909934" fontAlgn="base">
              <a:spcBef>
                <a:spcPts val="1200"/>
              </a:spcBef>
              <a:spcAft>
                <a:spcPct val="0"/>
              </a:spcAft>
              <a:buFontTx/>
              <a:buChar char="-"/>
              <a:defRPr/>
            </a:pPr>
            <a:r>
              <a:rPr lang="en-US" sz="1200" b="1" dirty="0" err="1">
                <a:solidFill>
                  <a:srgbClr val="000000"/>
                </a:solidFill>
                <a:latin typeface="Arial"/>
              </a:rPr>
              <a:t>Dữ</a:t>
            </a:r>
            <a:r>
              <a:rPr lang="en-US" sz="1200" b="1" dirty="0">
                <a:solidFill>
                  <a:srgbClr val="000000"/>
                </a:solidFill>
                <a:latin typeface="Arial"/>
              </a:rPr>
              <a:t> </a:t>
            </a:r>
            <a:r>
              <a:rPr lang="en-US" sz="1200" b="1" dirty="0" err="1">
                <a:solidFill>
                  <a:srgbClr val="000000"/>
                </a:solidFill>
                <a:latin typeface="Arial"/>
              </a:rPr>
              <a:t>liệu</a:t>
            </a:r>
            <a:r>
              <a:rPr lang="en-US" sz="1200" b="1" dirty="0">
                <a:solidFill>
                  <a:srgbClr val="000000"/>
                </a:solidFill>
                <a:latin typeface="Arial"/>
              </a:rPr>
              <a:t> </a:t>
            </a:r>
            <a:r>
              <a:rPr lang="en-US" sz="1200" b="1" dirty="0" err="1">
                <a:solidFill>
                  <a:srgbClr val="000000"/>
                </a:solidFill>
                <a:latin typeface="Arial"/>
              </a:rPr>
              <a:t>hạt</a:t>
            </a:r>
            <a:r>
              <a:rPr lang="en-US" sz="1200" b="1" dirty="0">
                <a:solidFill>
                  <a:srgbClr val="000000"/>
                </a:solidFill>
                <a:latin typeface="Arial"/>
              </a:rPr>
              <a:t> </a:t>
            </a:r>
            <a:r>
              <a:rPr lang="en-US" sz="1200" b="1" dirty="0" err="1">
                <a:solidFill>
                  <a:srgbClr val="000000"/>
                </a:solidFill>
                <a:latin typeface="Arial"/>
              </a:rPr>
              <a:t>nhân</a:t>
            </a:r>
            <a:endParaRPr lang="en-US" sz="1200" b="1" dirty="0">
              <a:solidFill>
                <a:srgbClr val="000000"/>
              </a:solidFill>
              <a:latin typeface="Arial"/>
            </a:endParaRPr>
          </a:p>
          <a:p>
            <a:pPr marL="284357" indent="-284357" defTabSz="909934" fontAlgn="base">
              <a:spcAft>
                <a:spcPct val="0"/>
              </a:spcAft>
              <a:buFontTx/>
              <a:buChar char="-"/>
              <a:defRPr/>
            </a:pPr>
            <a:r>
              <a:rPr lang="en-US" sz="1200" b="1" dirty="0" err="1">
                <a:solidFill>
                  <a:srgbClr val="000000"/>
                </a:solidFill>
                <a:latin typeface="Arial"/>
              </a:rPr>
              <a:t>Dữ</a:t>
            </a:r>
            <a:r>
              <a:rPr lang="en-US" sz="1200" b="1" dirty="0">
                <a:solidFill>
                  <a:srgbClr val="000000"/>
                </a:solidFill>
                <a:latin typeface="Arial"/>
              </a:rPr>
              <a:t> </a:t>
            </a:r>
            <a:r>
              <a:rPr lang="en-US" sz="1200" b="1" dirty="0" err="1">
                <a:solidFill>
                  <a:srgbClr val="000000"/>
                </a:solidFill>
                <a:latin typeface="Arial"/>
              </a:rPr>
              <a:t>liệu</a:t>
            </a:r>
            <a:r>
              <a:rPr lang="en-US" sz="1200" b="1" dirty="0">
                <a:solidFill>
                  <a:srgbClr val="000000"/>
                </a:solidFill>
                <a:latin typeface="Arial"/>
              </a:rPr>
              <a:t> </a:t>
            </a:r>
            <a:r>
              <a:rPr lang="en-US" sz="1200" b="1" dirty="0" err="1">
                <a:solidFill>
                  <a:srgbClr val="000000"/>
                </a:solidFill>
                <a:latin typeface="Arial"/>
              </a:rPr>
              <a:t>bản</a:t>
            </a:r>
            <a:r>
              <a:rPr lang="en-US" sz="1200" b="1" dirty="0">
                <a:solidFill>
                  <a:srgbClr val="000000"/>
                </a:solidFill>
                <a:latin typeface="Arial"/>
              </a:rPr>
              <a:t> </a:t>
            </a:r>
            <a:r>
              <a:rPr lang="en-US" sz="1200" b="1" dirty="0" err="1">
                <a:solidFill>
                  <a:srgbClr val="000000"/>
                </a:solidFill>
                <a:latin typeface="Arial"/>
              </a:rPr>
              <a:t>đồ</a:t>
            </a:r>
            <a:r>
              <a:rPr lang="en-US" sz="1200" b="1" dirty="0">
                <a:solidFill>
                  <a:srgbClr val="000000"/>
                </a:solidFill>
                <a:latin typeface="Arial"/>
              </a:rPr>
              <a:t> </a:t>
            </a:r>
            <a:r>
              <a:rPr lang="en-US" sz="1200" b="1" dirty="0" err="1">
                <a:solidFill>
                  <a:srgbClr val="000000"/>
                </a:solidFill>
                <a:latin typeface="Arial"/>
              </a:rPr>
              <a:t>nền</a:t>
            </a:r>
            <a:r>
              <a:rPr lang="en-US" sz="1200" b="1" dirty="0">
                <a:solidFill>
                  <a:srgbClr val="000000"/>
                </a:solidFill>
                <a:latin typeface="Arial"/>
              </a:rPr>
              <a:t> </a:t>
            </a:r>
            <a:r>
              <a:rPr lang="en-US" sz="1200" b="1" dirty="0" err="1">
                <a:solidFill>
                  <a:srgbClr val="000000"/>
                </a:solidFill>
                <a:latin typeface="Arial"/>
              </a:rPr>
              <a:t>dùng</a:t>
            </a:r>
            <a:r>
              <a:rPr lang="en-US" sz="1200" b="1" dirty="0">
                <a:solidFill>
                  <a:srgbClr val="000000"/>
                </a:solidFill>
                <a:latin typeface="Arial"/>
              </a:rPr>
              <a:t> </a:t>
            </a:r>
            <a:r>
              <a:rPr lang="en-US" sz="1200" b="1" dirty="0" err="1">
                <a:solidFill>
                  <a:srgbClr val="000000"/>
                </a:solidFill>
                <a:latin typeface="Arial"/>
              </a:rPr>
              <a:t>chung</a:t>
            </a:r>
            <a:endParaRPr lang="en-US" sz="1200" b="1" dirty="0">
              <a:solidFill>
                <a:srgbClr val="000000"/>
              </a:solidFill>
              <a:latin typeface="Arial"/>
            </a:endParaRPr>
          </a:p>
          <a:p>
            <a:pPr marL="284357" indent="-284357" defTabSz="909934" fontAlgn="base">
              <a:spcAft>
                <a:spcPct val="0"/>
              </a:spcAft>
              <a:buFontTx/>
              <a:buChar char="-"/>
              <a:defRPr/>
            </a:pPr>
            <a:r>
              <a:rPr lang="en-US" sz="1200" b="1" dirty="0" err="1">
                <a:solidFill>
                  <a:srgbClr val="000000"/>
                </a:solidFill>
                <a:latin typeface="Arial"/>
              </a:rPr>
              <a:t>Dữ</a:t>
            </a:r>
            <a:r>
              <a:rPr lang="en-US" sz="1200" b="1" dirty="0">
                <a:solidFill>
                  <a:srgbClr val="000000"/>
                </a:solidFill>
                <a:latin typeface="Arial"/>
              </a:rPr>
              <a:t> </a:t>
            </a:r>
            <a:r>
              <a:rPr lang="en-US" sz="1200" b="1" dirty="0" err="1">
                <a:solidFill>
                  <a:srgbClr val="000000"/>
                </a:solidFill>
                <a:latin typeface="Arial"/>
              </a:rPr>
              <a:t>liệu</a:t>
            </a:r>
            <a:r>
              <a:rPr lang="en-US" sz="1200" b="1" dirty="0">
                <a:solidFill>
                  <a:srgbClr val="000000"/>
                </a:solidFill>
                <a:latin typeface="Arial"/>
              </a:rPr>
              <a:t> </a:t>
            </a:r>
            <a:r>
              <a:rPr lang="en-US" sz="1200" b="1" dirty="0" err="1">
                <a:solidFill>
                  <a:srgbClr val="000000"/>
                </a:solidFill>
                <a:latin typeface="Arial"/>
              </a:rPr>
              <a:t>cơ</a:t>
            </a:r>
            <a:r>
              <a:rPr lang="en-US" sz="1200" b="1" dirty="0">
                <a:solidFill>
                  <a:srgbClr val="000000"/>
                </a:solidFill>
                <a:latin typeface="Arial"/>
              </a:rPr>
              <a:t> </a:t>
            </a:r>
            <a:r>
              <a:rPr lang="en-US" sz="1200" b="1" dirty="0" err="1">
                <a:solidFill>
                  <a:srgbClr val="000000"/>
                </a:solidFill>
                <a:latin typeface="Arial"/>
              </a:rPr>
              <a:t>bản</a:t>
            </a:r>
            <a:r>
              <a:rPr lang="en-US" sz="1200" b="1" dirty="0">
                <a:solidFill>
                  <a:srgbClr val="000000"/>
                </a:solidFill>
                <a:latin typeface="Arial"/>
              </a:rPr>
              <a:t> </a:t>
            </a:r>
            <a:r>
              <a:rPr lang="en-US" sz="1200" b="1" dirty="0" err="1">
                <a:solidFill>
                  <a:srgbClr val="000000"/>
                </a:solidFill>
                <a:latin typeface="Arial"/>
              </a:rPr>
              <a:t>lĩnh</a:t>
            </a:r>
            <a:r>
              <a:rPr lang="en-US" sz="1200" b="1" dirty="0">
                <a:solidFill>
                  <a:srgbClr val="000000"/>
                </a:solidFill>
                <a:latin typeface="Arial"/>
              </a:rPr>
              <a:t> </a:t>
            </a:r>
            <a:r>
              <a:rPr lang="en-US" sz="1200" b="1" dirty="0" err="1">
                <a:solidFill>
                  <a:srgbClr val="000000"/>
                </a:solidFill>
                <a:latin typeface="Arial"/>
              </a:rPr>
              <a:t>vực</a:t>
            </a:r>
            <a:endParaRPr lang="en-US" sz="1200" b="1" dirty="0">
              <a:solidFill>
                <a:srgbClr val="000000"/>
              </a:solidFill>
              <a:latin typeface="Arial"/>
            </a:endParaRPr>
          </a:p>
        </p:txBody>
      </p:sp>
      <p:sp>
        <p:nvSpPr>
          <p:cNvPr id="3" name="TextBox 2"/>
          <p:cNvSpPr txBox="1"/>
          <p:nvPr/>
        </p:nvSpPr>
        <p:spPr>
          <a:xfrm>
            <a:off x="2611546" y="5982366"/>
            <a:ext cx="2189053" cy="307346"/>
          </a:xfrm>
          <a:prstGeom prst="rect">
            <a:avLst/>
          </a:prstGeom>
          <a:noFill/>
        </p:spPr>
        <p:txBody>
          <a:bodyPr wrap="square" lIns="90992" tIns="45507" rIns="90992" bIns="45507" rtlCol="0">
            <a:spAutoFit/>
          </a:bodyPr>
          <a:lstStyle/>
          <a:p>
            <a:pPr algn="ctr" defTabSz="909934" fontAlgn="base">
              <a:spcBef>
                <a:spcPct val="0"/>
              </a:spcBef>
              <a:spcAft>
                <a:spcPct val="0"/>
              </a:spcAft>
              <a:defRPr/>
            </a:pPr>
            <a:r>
              <a:rPr lang="en-US" sz="1400" dirty="0">
                <a:solidFill>
                  <a:srgbClr val="000000"/>
                </a:solidFill>
                <a:latin typeface="Arial" panose="020B0604020202020204" pitchFamily="34" charset="0"/>
              </a:rPr>
              <a:t>CSDL </a:t>
            </a:r>
            <a:r>
              <a:rPr lang="en-US" sz="1400" dirty="0" err="1">
                <a:solidFill>
                  <a:srgbClr val="000000"/>
                </a:solidFill>
                <a:latin typeface="Arial" panose="020B0604020202020204" pitchFamily="34" charset="0"/>
              </a:rPr>
              <a:t>dùng</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chung</a:t>
            </a:r>
            <a:endParaRPr lang="en-US" sz="1400" dirty="0">
              <a:solidFill>
                <a:srgbClr val="000000"/>
              </a:solidFill>
              <a:latin typeface="Arial" panose="020B0604020202020204" pitchFamily="34" charset="0"/>
            </a:endParaRPr>
          </a:p>
        </p:txBody>
      </p:sp>
      <p:sp>
        <p:nvSpPr>
          <p:cNvPr id="4" name="Flowchart: Magnetic Disk 3"/>
          <p:cNvSpPr/>
          <p:nvPr/>
        </p:nvSpPr>
        <p:spPr>
          <a:xfrm>
            <a:off x="927888" y="1613648"/>
            <a:ext cx="954741" cy="887506"/>
          </a:xfrm>
          <a:prstGeom prst="flowChartMagneticDisk">
            <a:avLst/>
          </a:prstGeom>
          <a:ln w="28575"/>
        </p:spPr>
        <p:style>
          <a:lnRef idx="1">
            <a:schemeClr val="accent6"/>
          </a:lnRef>
          <a:fillRef idx="2">
            <a:schemeClr val="accent6"/>
          </a:fillRef>
          <a:effectRef idx="1">
            <a:schemeClr val="accent6"/>
          </a:effectRef>
          <a:fontRef idx="minor">
            <a:schemeClr val="dk1"/>
          </a:fontRef>
        </p:style>
        <p:txBody>
          <a:bodyPr lIns="90992" tIns="45507" rIns="90992" bIns="45507" rtlCol="0" anchor="ctr"/>
          <a:lstStyle/>
          <a:p>
            <a:pPr algn="ctr" defTabSz="909934" fontAlgn="base">
              <a:spcBef>
                <a:spcPct val="0"/>
              </a:spcBef>
              <a:spcAft>
                <a:spcPct val="0"/>
              </a:spcAft>
              <a:defRPr/>
            </a:pPr>
            <a:r>
              <a:rPr lang="en-US" sz="1200" b="1" dirty="0" err="1">
                <a:solidFill>
                  <a:srgbClr val="000000"/>
                </a:solidFill>
                <a:latin typeface="Arial"/>
              </a:rPr>
              <a:t>Chăn</a:t>
            </a:r>
            <a:r>
              <a:rPr lang="en-US" sz="1200" b="1" dirty="0">
                <a:solidFill>
                  <a:srgbClr val="000000"/>
                </a:solidFill>
                <a:latin typeface="Arial"/>
              </a:rPr>
              <a:t> </a:t>
            </a:r>
            <a:r>
              <a:rPr lang="en-US" sz="1200" b="1" dirty="0" err="1">
                <a:solidFill>
                  <a:srgbClr val="000000"/>
                </a:solidFill>
                <a:latin typeface="Arial"/>
              </a:rPr>
              <a:t>nuôi</a:t>
            </a:r>
            <a:endParaRPr lang="en-US" sz="1200" b="1" dirty="0">
              <a:solidFill>
                <a:srgbClr val="000000"/>
              </a:solidFill>
              <a:latin typeface="Arial"/>
            </a:endParaRPr>
          </a:p>
        </p:txBody>
      </p:sp>
      <p:sp>
        <p:nvSpPr>
          <p:cNvPr id="5" name="TextBox 4"/>
          <p:cNvSpPr txBox="1"/>
          <p:nvPr/>
        </p:nvSpPr>
        <p:spPr>
          <a:xfrm>
            <a:off x="91915" y="1680890"/>
            <a:ext cx="843797" cy="738234"/>
          </a:xfrm>
          <a:prstGeom prst="rect">
            <a:avLst/>
          </a:prstGeom>
          <a:noFill/>
        </p:spPr>
        <p:txBody>
          <a:bodyPr wrap="square" lIns="90992" tIns="45507" rIns="90992" bIns="45507" rtlCol="0">
            <a:spAutoFit/>
          </a:bodyPr>
          <a:lstStyle/>
          <a:p>
            <a:pPr algn="ctr" defTabSz="909934" fontAlgn="base">
              <a:spcBef>
                <a:spcPct val="0"/>
              </a:spcBef>
              <a:spcAft>
                <a:spcPct val="0"/>
              </a:spcAft>
              <a:defRPr/>
            </a:pPr>
            <a:r>
              <a:rPr lang="en-US" sz="1400" dirty="0" err="1">
                <a:solidFill>
                  <a:srgbClr val="000000"/>
                </a:solidFill>
                <a:latin typeface="Arial" panose="020B0604020202020204" pitchFamily="34" charset="0"/>
              </a:rPr>
              <a:t>Dữ</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liệu</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chuyên</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ngành</a:t>
            </a:r>
            <a:endParaRPr lang="en-US" sz="1400" dirty="0">
              <a:solidFill>
                <a:srgbClr val="000000"/>
              </a:solidFill>
              <a:latin typeface="Arial" panose="020B0604020202020204" pitchFamily="34" charset="0"/>
            </a:endParaRPr>
          </a:p>
        </p:txBody>
      </p:sp>
      <p:sp>
        <p:nvSpPr>
          <p:cNvPr id="6" name="Flowchart: Magnetic Disk 5"/>
          <p:cNvSpPr/>
          <p:nvPr/>
        </p:nvSpPr>
        <p:spPr>
          <a:xfrm>
            <a:off x="2061920" y="1645024"/>
            <a:ext cx="954741" cy="887506"/>
          </a:xfrm>
          <a:prstGeom prst="flowChartMagneticDisk">
            <a:avLst/>
          </a:prstGeom>
          <a:ln w="28575"/>
        </p:spPr>
        <p:style>
          <a:lnRef idx="1">
            <a:schemeClr val="accent6"/>
          </a:lnRef>
          <a:fillRef idx="2">
            <a:schemeClr val="accent6"/>
          </a:fillRef>
          <a:effectRef idx="1">
            <a:schemeClr val="accent6"/>
          </a:effectRef>
          <a:fontRef idx="minor">
            <a:schemeClr val="dk1"/>
          </a:fontRef>
        </p:style>
        <p:txBody>
          <a:bodyPr lIns="90992" tIns="45507" rIns="90992" bIns="45507" rtlCol="0" anchor="ctr"/>
          <a:lstStyle/>
          <a:p>
            <a:pPr algn="ctr" defTabSz="909934" fontAlgn="base">
              <a:spcBef>
                <a:spcPct val="0"/>
              </a:spcBef>
              <a:spcAft>
                <a:spcPct val="0"/>
              </a:spcAft>
              <a:defRPr/>
            </a:pPr>
            <a:r>
              <a:rPr lang="en-US" sz="1200" b="1" dirty="0" err="1">
                <a:solidFill>
                  <a:srgbClr val="000000"/>
                </a:solidFill>
                <a:latin typeface="Arial"/>
              </a:rPr>
              <a:t>Trồng</a:t>
            </a:r>
            <a:r>
              <a:rPr lang="en-US" sz="1200" b="1" dirty="0">
                <a:solidFill>
                  <a:srgbClr val="000000"/>
                </a:solidFill>
                <a:latin typeface="Arial"/>
              </a:rPr>
              <a:t> </a:t>
            </a:r>
            <a:r>
              <a:rPr lang="en-US" sz="1200" b="1" dirty="0" err="1">
                <a:solidFill>
                  <a:srgbClr val="000000"/>
                </a:solidFill>
                <a:latin typeface="Arial"/>
              </a:rPr>
              <a:t>trọt</a:t>
            </a:r>
            <a:endParaRPr lang="en-US" sz="1200" b="1" dirty="0">
              <a:solidFill>
                <a:srgbClr val="000000"/>
              </a:solidFill>
              <a:latin typeface="Arial"/>
            </a:endParaRPr>
          </a:p>
        </p:txBody>
      </p:sp>
      <p:sp>
        <p:nvSpPr>
          <p:cNvPr id="7" name="Flowchart: Magnetic Disk 6"/>
          <p:cNvSpPr/>
          <p:nvPr/>
        </p:nvSpPr>
        <p:spPr>
          <a:xfrm>
            <a:off x="3191464" y="1618130"/>
            <a:ext cx="954741" cy="887506"/>
          </a:xfrm>
          <a:prstGeom prst="flowChartMagneticDisk">
            <a:avLst/>
          </a:prstGeom>
          <a:ln w="28575"/>
        </p:spPr>
        <p:style>
          <a:lnRef idx="1">
            <a:schemeClr val="accent6"/>
          </a:lnRef>
          <a:fillRef idx="2">
            <a:schemeClr val="accent6"/>
          </a:fillRef>
          <a:effectRef idx="1">
            <a:schemeClr val="accent6"/>
          </a:effectRef>
          <a:fontRef idx="minor">
            <a:schemeClr val="dk1"/>
          </a:fontRef>
        </p:style>
        <p:txBody>
          <a:bodyPr lIns="90992" tIns="45507" rIns="90992" bIns="45507" rtlCol="0" anchor="ctr"/>
          <a:lstStyle/>
          <a:p>
            <a:pPr algn="ctr" defTabSz="909934" fontAlgn="base">
              <a:spcBef>
                <a:spcPct val="0"/>
              </a:spcBef>
              <a:spcAft>
                <a:spcPct val="0"/>
              </a:spcAft>
              <a:defRPr/>
            </a:pPr>
            <a:r>
              <a:rPr lang="en-US" sz="1200" b="1" dirty="0">
                <a:solidFill>
                  <a:srgbClr val="000000"/>
                </a:solidFill>
                <a:latin typeface="Arial"/>
              </a:rPr>
              <a:t>Thủy </a:t>
            </a:r>
            <a:r>
              <a:rPr lang="en-US" sz="1200" b="1" dirty="0" err="1">
                <a:solidFill>
                  <a:srgbClr val="000000"/>
                </a:solidFill>
                <a:latin typeface="Arial"/>
              </a:rPr>
              <a:t>sản</a:t>
            </a:r>
            <a:endParaRPr lang="en-US" sz="1200" b="1" dirty="0">
              <a:solidFill>
                <a:srgbClr val="000000"/>
              </a:solidFill>
              <a:latin typeface="Arial"/>
            </a:endParaRPr>
          </a:p>
        </p:txBody>
      </p:sp>
      <p:sp>
        <p:nvSpPr>
          <p:cNvPr id="8" name="Flowchart: Magnetic Disk 7"/>
          <p:cNvSpPr/>
          <p:nvPr/>
        </p:nvSpPr>
        <p:spPr>
          <a:xfrm>
            <a:off x="4307544" y="1645024"/>
            <a:ext cx="1035982" cy="887506"/>
          </a:xfrm>
          <a:prstGeom prst="flowChartMagneticDisk">
            <a:avLst/>
          </a:prstGeom>
          <a:ln w="28575"/>
        </p:spPr>
        <p:style>
          <a:lnRef idx="1">
            <a:schemeClr val="accent6"/>
          </a:lnRef>
          <a:fillRef idx="2">
            <a:schemeClr val="accent6"/>
          </a:fillRef>
          <a:effectRef idx="1">
            <a:schemeClr val="accent6"/>
          </a:effectRef>
          <a:fontRef idx="minor">
            <a:schemeClr val="dk1"/>
          </a:fontRef>
        </p:style>
        <p:txBody>
          <a:bodyPr lIns="90992" tIns="45507" rIns="90992" bIns="45507" rtlCol="0" anchor="ctr"/>
          <a:lstStyle/>
          <a:p>
            <a:pPr algn="ctr" defTabSz="909934" fontAlgn="base">
              <a:spcBef>
                <a:spcPct val="0"/>
              </a:spcBef>
              <a:spcAft>
                <a:spcPct val="0"/>
              </a:spcAft>
              <a:defRPr/>
            </a:pPr>
            <a:r>
              <a:rPr lang="en-US" sz="1200" b="1" dirty="0" err="1">
                <a:solidFill>
                  <a:srgbClr val="000000"/>
                </a:solidFill>
                <a:latin typeface="Arial"/>
              </a:rPr>
              <a:t>Hợp</a:t>
            </a:r>
            <a:r>
              <a:rPr lang="en-US" sz="1200" b="1" dirty="0">
                <a:solidFill>
                  <a:srgbClr val="000000"/>
                </a:solidFill>
                <a:latin typeface="Arial"/>
              </a:rPr>
              <a:t> </a:t>
            </a:r>
            <a:r>
              <a:rPr lang="en-US" sz="1200" b="1" dirty="0" err="1">
                <a:solidFill>
                  <a:srgbClr val="000000"/>
                </a:solidFill>
                <a:latin typeface="Arial"/>
              </a:rPr>
              <a:t>tác</a:t>
            </a:r>
            <a:r>
              <a:rPr lang="en-US" sz="1200" b="1" dirty="0">
                <a:solidFill>
                  <a:srgbClr val="000000"/>
                </a:solidFill>
                <a:latin typeface="Arial"/>
              </a:rPr>
              <a:t> </a:t>
            </a:r>
            <a:r>
              <a:rPr lang="en-US" sz="1200" b="1" dirty="0" err="1">
                <a:solidFill>
                  <a:srgbClr val="000000"/>
                </a:solidFill>
                <a:latin typeface="Arial"/>
              </a:rPr>
              <a:t>xã</a:t>
            </a:r>
            <a:endParaRPr lang="en-US" sz="1200" b="1" dirty="0">
              <a:solidFill>
                <a:srgbClr val="000000"/>
              </a:solidFill>
              <a:latin typeface="Arial"/>
            </a:endParaRPr>
          </a:p>
        </p:txBody>
      </p:sp>
      <p:sp>
        <p:nvSpPr>
          <p:cNvPr id="9" name="Flowchart: Magnetic Disk 8"/>
          <p:cNvSpPr/>
          <p:nvPr/>
        </p:nvSpPr>
        <p:spPr>
          <a:xfrm>
            <a:off x="5554525" y="1658472"/>
            <a:ext cx="954741" cy="887506"/>
          </a:xfrm>
          <a:prstGeom prst="flowChartMagneticDisk">
            <a:avLst/>
          </a:prstGeom>
          <a:ln w="28575"/>
        </p:spPr>
        <p:style>
          <a:lnRef idx="1">
            <a:schemeClr val="accent6"/>
          </a:lnRef>
          <a:fillRef idx="2">
            <a:schemeClr val="accent6"/>
          </a:fillRef>
          <a:effectRef idx="1">
            <a:schemeClr val="accent6"/>
          </a:effectRef>
          <a:fontRef idx="minor">
            <a:schemeClr val="dk1"/>
          </a:fontRef>
        </p:style>
        <p:txBody>
          <a:bodyPr lIns="90992" tIns="45507" rIns="90992" bIns="45507" rtlCol="0" anchor="ctr"/>
          <a:lstStyle/>
          <a:p>
            <a:pPr algn="ctr" defTabSz="909934" fontAlgn="base">
              <a:spcBef>
                <a:spcPct val="0"/>
              </a:spcBef>
              <a:spcAft>
                <a:spcPct val="0"/>
              </a:spcAft>
              <a:defRPr/>
            </a:pPr>
            <a:r>
              <a:rPr lang="en-US" sz="1200" b="1" dirty="0" err="1">
                <a:solidFill>
                  <a:srgbClr val="000000"/>
                </a:solidFill>
                <a:latin typeface="Arial"/>
              </a:rPr>
              <a:t>Lâm</a:t>
            </a:r>
            <a:r>
              <a:rPr lang="en-US" sz="1200" b="1" dirty="0">
                <a:solidFill>
                  <a:srgbClr val="000000"/>
                </a:solidFill>
                <a:latin typeface="Arial"/>
              </a:rPr>
              <a:t> </a:t>
            </a:r>
            <a:r>
              <a:rPr lang="en-US" sz="1200" b="1" dirty="0" err="1">
                <a:solidFill>
                  <a:srgbClr val="000000"/>
                </a:solidFill>
                <a:latin typeface="Arial"/>
              </a:rPr>
              <a:t>nghiệp</a:t>
            </a:r>
            <a:endParaRPr lang="en-US" sz="1200" b="1" dirty="0">
              <a:solidFill>
                <a:srgbClr val="000000"/>
              </a:solidFill>
              <a:latin typeface="Arial"/>
            </a:endParaRPr>
          </a:p>
        </p:txBody>
      </p:sp>
      <p:cxnSp>
        <p:nvCxnSpPr>
          <p:cNvPr id="10" name="Straight Arrow Connector 9"/>
          <p:cNvCxnSpPr>
            <a:stCxn id="4" idx="3"/>
            <a:endCxn id="2" idx="1"/>
          </p:cNvCxnSpPr>
          <p:nvPr/>
        </p:nvCxnSpPr>
        <p:spPr>
          <a:xfrm>
            <a:off x="1405235" y="2501153"/>
            <a:ext cx="2212039" cy="1909484"/>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3"/>
            <a:endCxn id="2" idx="1"/>
          </p:cNvCxnSpPr>
          <p:nvPr/>
        </p:nvCxnSpPr>
        <p:spPr>
          <a:xfrm>
            <a:off x="2539291" y="2532544"/>
            <a:ext cx="1078007" cy="1878107"/>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3"/>
            <a:endCxn id="2" idx="1"/>
          </p:cNvCxnSpPr>
          <p:nvPr/>
        </p:nvCxnSpPr>
        <p:spPr>
          <a:xfrm flipH="1">
            <a:off x="3617292" y="2505662"/>
            <a:ext cx="51545" cy="1905001"/>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a:endCxn id="2" idx="1"/>
          </p:cNvCxnSpPr>
          <p:nvPr/>
        </p:nvCxnSpPr>
        <p:spPr>
          <a:xfrm flipH="1">
            <a:off x="3617274" y="2532544"/>
            <a:ext cx="1208275" cy="1878107"/>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3"/>
            <a:endCxn id="2" idx="1"/>
          </p:cNvCxnSpPr>
          <p:nvPr/>
        </p:nvCxnSpPr>
        <p:spPr>
          <a:xfrm flipH="1">
            <a:off x="3617259" y="2546003"/>
            <a:ext cx="2414612" cy="1864673"/>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a:stretch>
            <a:fillRect/>
          </a:stretch>
        </p:blipFill>
        <p:spPr>
          <a:xfrm>
            <a:off x="7832927" y="1343231"/>
            <a:ext cx="2853175" cy="4237087"/>
          </a:xfrm>
          <a:prstGeom prst="rect">
            <a:avLst/>
          </a:prstGeom>
        </p:spPr>
      </p:pic>
      <p:cxnSp>
        <p:nvCxnSpPr>
          <p:cNvPr id="16" name="Straight Connector 15"/>
          <p:cNvCxnSpPr/>
          <p:nvPr/>
        </p:nvCxnSpPr>
        <p:spPr>
          <a:xfrm flipV="1">
            <a:off x="381563" y="3443030"/>
            <a:ext cx="11667564" cy="66654"/>
          </a:xfrm>
          <a:prstGeom prst="line">
            <a:avLst/>
          </a:prstGeom>
          <a:ln w="381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517759">
            <a:off x="2912601" y="3057148"/>
            <a:ext cx="1669248" cy="317538"/>
          </a:xfrm>
          <a:prstGeom prst="rect">
            <a:avLst/>
          </a:prstGeom>
          <a:noFill/>
        </p:spPr>
        <p:txBody>
          <a:bodyPr wrap="square" lIns="90992" tIns="45507" rIns="90992" bIns="45507" rtlCol="0">
            <a:spAutoFit/>
          </a:bodyPr>
          <a:lstStyle/>
          <a:p>
            <a:pPr defTabSz="909934" fontAlgn="base">
              <a:spcBef>
                <a:spcPct val="0"/>
              </a:spcBef>
              <a:spcAft>
                <a:spcPct val="0"/>
              </a:spcAft>
              <a:defRPr/>
            </a:pPr>
            <a:r>
              <a:rPr lang="en-US" sz="1400" i="1" dirty="0" err="1">
                <a:solidFill>
                  <a:srgbClr val="000000"/>
                </a:solidFill>
                <a:latin typeface="Arial" panose="020B0604020202020204" pitchFamily="34" charset="0"/>
              </a:rPr>
              <a:t>Trao</a:t>
            </a:r>
            <a:r>
              <a:rPr lang="en-US" sz="1400" i="1" dirty="0">
                <a:solidFill>
                  <a:srgbClr val="000000"/>
                </a:solidFill>
                <a:latin typeface="Arial" panose="020B0604020202020204" pitchFamily="34" charset="0"/>
              </a:rPr>
              <a:t> </a:t>
            </a:r>
            <a:r>
              <a:rPr lang="en-US" sz="1400" i="1" dirty="0" err="1">
                <a:solidFill>
                  <a:srgbClr val="000000"/>
                </a:solidFill>
                <a:latin typeface="Arial" panose="020B0604020202020204" pitchFamily="34" charset="0"/>
              </a:rPr>
              <a:t>đổi</a:t>
            </a:r>
            <a:r>
              <a:rPr lang="en-US" sz="1400" i="1" dirty="0">
                <a:solidFill>
                  <a:srgbClr val="000000"/>
                </a:solidFill>
                <a:latin typeface="Arial" panose="020B0604020202020204" pitchFamily="34" charset="0"/>
              </a:rPr>
              <a:t> </a:t>
            </a:r>
            <a:r>
              <a:rPr lang="en-US" sz="1400" i="1" dirty="0" err="1">
                <a:solidFill>
                  <a:srgbClr val="000000"/>
                </a:solidFill>
                <a:latin typeface="Arial" panose="020B0604020202020204" pitchFamily="34" charset="0"/>
              </a:rPr>
              <a:t>dữ</a:t>
            </a:r>
            <a:r>
              <a:rPr lang="en-US" sz="1400" i="1" dirty="0">
                <a:solidFill>
                  <a:srgbClr val="000000"/>
                </a:solidFill>
                <a:latin typeface="Arial" panose="020B0604020202020204" pitchFamily="34" charset="0"/>
              </a:rPr>
              <a:t> </a:t>
            </a:r>
            <a:r>
              <a:rPr lang="en-US" sz="1400" i="1" dirty="0" err="1">
                <a:solidFill>
                  <a:srgbClr val="000000"/>
                </a:solidFill>
                <a:latin typeface="Arial" panose="020B0604020202020204" pitchFamily="34" charset="0"/>
              </a:rPr>
              <a:t>liệu</a:t>
            </a:r>
            <a:endParaRPr lang="en-US" sz="1400" i="1" dirty="0">
              <a:solidFill>
                <a:srgbClr val="000000"/>
              </a:solidFill>
              <a:latin typeface="Arial" panose="020B0604020202020204" pitchFamily="34" charset="0"/>
            </a:endParaRPr>
          </a:p>
        </p:txBody>
      </p:sp>
      <p:cxnSp>
        <p:nvCxnSpPr>
          <p:cNvPr id="18" name="Straight Arrow Connector 17"/>
          <p:cNvCxnSpPr>
            <a:stCxn id="9" idx="4"/>
            <a:endCxn id="9" idx="4"/>
          </p:cNvCxnSpPr>
          <p:nvPr/>
        </p:nvCxnSpPr>
        <p:spPr>
          <a:xfrm>
            <a:off x="6509241" y="210222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639433" y="2111188"/>
            <a:ext cx="1089211" cy="0"/>
          </a:xfrm>
          <a:prstGeom prst="straightConnector1">
            <a:avLst/>
          </a:prstGeom>
          <a:ln w="3810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706476" y="5015771"/>
            <a:ext cx="3052482" cy="13447"/>
          </a:xfrm>
          <a:prstGeom prst="straightConnector1">
            <a:avLst/>
          </a:prstGeom>
          <a:ln w="38100">
            <a:solidFill>
              <a:schemeClr val="accent6">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678684" y="2084303"/>
            <a:ext cx="1502303" cy="738234"/>
          </a:xfrm>
          <a:prstGeom prst="rect">
            <a:avLst/>
          </a:prstGeom>
          <a:noFill/>
        </p:spPr>
        <p:txBody>
          <a:bodyPr wrap="square" lIns="90992" tIns="45507" rIns="90992" bIns="45507" rtlCol="0">
            <a:spAutoFit/>
          </a:bodyPr>
          <a:lstStyle/>
          <a:p>
            <a:pPr algn="ctr" defTabSz="909934" fontAlgn="base">
              <a:spcBef>
                <a:spcPct val="0"/>
              </a:spcBef>
              <a:spcAft>
                <a:spcPct val="0"/>
              </a:spcAft>
              <a:defRPr/>
            </a:pPr>
            <a:r>
              <a:rPr lang="en-US" sz="1400" dirty="0" err="1">
                <a:solidFill>
                  <a:srgbClr val="000000"/>
                </a:solidFill>
                <a:latin typeface="Arial" panose="020B0604020202020204" pitchFamily="34" charset="0"/>
              </a:rPr>
              <a:t>Các</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lớp</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dữ</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liệu</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chuyên</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đề</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theo</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lĩnh</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vực</a:t>
            </a:r>
            <a:endParaRPr lang="en-US" sz="1400" dirty="0">
              <a:solidFill>
                <a:srgbClr val="000000"/>
              </a:solidFill>
              <a:latin typeface="Arial" panose="020B0604020202020204" pitchFamily="34" charset="0"/>
            </a:endParaRPr>
          </a:p>
        </p:txBody>
      </p:sp>
      <p:sp>
        <p:nvSpPr>
          <p:cNvPr id="22" name="TextBox 21"/>
          <p:cNvSpPr txBox="1"/>
          <p:nvPr/>
        </p:nvSpPr>
        <p:spPr>
          <a:xfrm>
            <a:off x="10623932" y="4008756"/>
            <a:ext cx="1557055" cy="1384564"/>
          </a:xfrm>
          <a:prstGeom prst="rect">
            <a:avLst/>
          </a:prstGeom>
          <a:noFill/>
        </p:spPr>
        <p:txBody>
          <a:bodyPr wrap="square" lIns="90992" tIns="45507" rIns="90992" bIns="45507" rtlCol="0">
            <a:spAutoFit/>
          </a:bodyPr>
          <a:lstStyle/>
          <a:p>
            <a:pPr algn="ctr" defTabSz="909934" fontAlgn="base">
              <a:spcBef>
                <a:spcPct val="0"/>
              </a:spcBef>
              <a:spcAft>
                <a:spcPct val="0"/>
              </a:spcAft>
              <a:defRPr/>
            </a:pPr>
            <a:r>
              <a:rPr lang="en-US" sz="1400" dirty="0" err="1">
                <a:solidFill>
                  <a:srgbClr val="000000"/>
                </a:solidFill>
                <a:latin typeface="Arial" panose="020B0604020202020204" pitchFamily="34" charset="0"/>
              </a:rPr>
              <a:t>Các</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lớp</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dữ</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liệu</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không</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gian</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hạt</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nhân</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và</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nền</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dùng</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chung</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dữ</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liệu</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cơ</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bản</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của</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lĩnh</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vực</a:t>
            </a:r>
            <a:endParaRPr lang="en-US" sz="1400" dirty="0">
              <a:solidFill>
                <a:srgbClr val="000000"/>
              </a:solidFill>
              <a:latin typeface="Arial" panose="020B0604020202020204" pitchFamily="34" charset="0"/>
            </a:endParaRPr>
          </a:p>
        </p:txBody>
      </p:sp>
      <p:sp>
        <p:nvSpPr>
          <p:cNvPr id="23" name="TextBox 22"/>
          <p:cNvSpPr txBox="1"/>
          <p:nvPr/>
        </p:nvSpPr>
        <p:spPr>
          <a:xfrm>
            <a:off x="8404454" y="995109"/>
            <a:ext cx="2281673" cy="307346"/>
          </a:xfrm>
          <a:prstGeom prst="rect">
            <a:avLst/>
          </a:prstGeom>
          <a:noFill/>
        </p:spPr>
        <p:txBody>
          <a:bodyPr wrap="square" lIns="90992" tIns="45507" rIns="90992" bIns="45507" rtlCol="0">
            <a:spAutoFit/>
          </a:bodyPr>
          <a:lstStyle/>
          <a:p>
            <a:pPr defTabSz="909934" fontAlgn="base">
              <a:spcBef>
                <a:spcPct val="0"/>
              </a:spcBef>
              <a:spcAft>
                <a:spcPct val="0"/>
              </a:spcAft>
              <a:defRPr/>
            </a:pPr>
            <a:r>
              <a:rPr lang="en-US" sz="1400">
                <a:solidFill>
                  <a:srgbClr val="000000"/>
                </a:solidFill>
                <a:latin typeface="Arial" panose="020B0604020202020204" pitchFamily="34" charset="0"/>
              </a:rPr>
              <a:t>Toàn bộ các lớp dữ liệu</a:t>
            </a:r>
            <a:endParaRPr lang="en-US" sz="1400" dirty="0">
              <a:solidFill>
                <a:srgbClr val="000000"/>
              </a:solidFill>
              <a:latin typeface="Arial" panose="020B0604020202020204" pitchFamily="34" charset="0"/>
            </a:endParaRPr>
          </a:p>
        </p:txBody>
      </p:sp>
      <p:sp>
        <p:nvSpPr>
          <p:cNvPr id="24" name="Slide Number Placeholder 3"/>
          <p:cNvSpPr>
            <a:spLocks noGrp="1"/>
          </p:cNvSpPr>
          <p:nvPr/>
        </p:nvSpPr>
        <p:spPr bwMode="gray">
          <a:xfrm>
            <a:off x="11061930" y="6004195"/>
            <a:ext cx="779767" cy="365125"/>
          </a:xfrm>
          <a:prstGeom prst="rect">
            <a:avLst/>
          </a:prstGeom>
        </p:spPr>
        <p:txBody>
          <a:bodyPr vert="horz" lIns="90992" tIns="45507" rIns="90992" bIns="45507" rtlCol="0" anchor="ctr"/>
          <a:lstStyle>
            <a:defPPr>
              <a:defRPr lang="en-US"/>
            </a:defPPr>
            <a:lvl1pPr marL="0" algn="r" defTabSz="914400" rtl="0" eaLnBrk="1" latinLnBrk="0" hangingPunct="1">
              <a:defRPr sz="2000" kern="1200">
                <a:solidFill>
                  <a:srgbClr val="FE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7688ECC-1F3D-44EA-B4B1-6B4F8D0534DC}" type="slidenum">
              <a:rPr lang="en-US" smtClean="0">
                <a:latin typeface="Arial"/>
              </a:rPr>
              <a:pPr fontAlgn="base">
                <a:spcBef>
                  <a:spcPct val="0"/>
                </a:spcBef>
                <a:spcAft>
                  <a:spcPct val="0"/>
                </a:spcAft>
                <a:defRPr/>
              </a:pPr>
              <a:t>22</a:t>
            </a:fld>
            <a:endParaRPr lang="en-US" dirty="0">
              <a:latin typeface="Arial"/>
            </a:endParaRPr>
          </a:p>
        </p:txBody>
      </p:sp>
      <p:sp>
        <p:nvSpPr>
          <p:cNvPr id="25" name="Title 1">
            <a:extLst>
              <a:ext uri="{FF2B5EF4-FFF2-40B4-BE49-F238E27FC236}">
                <a16:creationId xmlns:a16="http://schemas.microsoft.com/office/drawing/2014/main" xmlns="" id="{BFE9EBA6-E8D2-40B8-B3B5-5FEE0AFCA8C0}"/>
              </a:ext>
            </a:extLst>
          </p:cNvPr>
          <p:cNvSpPr txBox="1">
            <a:spLocks/>
          </p:cNvSpPr>
          <p:nvPr/>
        </p:nvSpPr>
        <p:spPr>
          <a:xfrm>
            <a:off x="513813" y="279427"/>
            <a:ext cx="11230512" cy="606425"/>
          </a:xfrm>
          <a:prstGeom prst="rect">
            <a:avLst/>
          </a:prstGeom>
        </p:spPr>
        <p:txBody>
          <a:bodyPr vert="horz" lIns="90992" tIns="45507" rIns="90992" bIns="45507" rtlCol="0" anchor="ctr">
            <a:noAutofit/>
          </a:bodyPr>
          <a:lstStyle>
            <a:lvl1pPr algn="l" defTabSz="914400" rtl="0" eaLnBrk="1" latinLnBrk="0" hangingPunct="1">
              <a:lnSpc>
                <a:spcPct val="90000"/>
              </a:lnSpc>
              <a:spcBef>
                <a:spcPct val="0"/>
              </a:spcBef>
              <a:buNone/>
              <a:defRPr sz="2400" b="1" kern="1200">
                <a:solidFill>
                  <a:srgbClr val="0070C0"/>
                </a:solidFill>
                <a:latin typeface="Roboto Condensed" pitchFamily="2" charset="0"/>
                <a:ea typeface="Roboto Condensed" pitchFamily="2" charset="0"/>
                <a:cs typeface="Arial" panose="020B0604020202020204" pitchFamily="34" charset="0"/>
              </a:defRPr>
            </a:lvl1pPr>
          </a:lstStyle>
          <a:p>
            <a:pPr algn="ctr">
              <a:defRPr/>
            </a:pPr>
            <a:r>
              <a:rPr lang="en-US" dirty="0">
                <a:latin typeface="Tahoma" panose="020B0604030504040204" pitchFamily="34" charset="0"/>
                <a:ea typeface="Tahoma" panose="020B0604030504040204" pitchFamily="34" charset="0"/>
                <a:cs typeface="Tahoma" panose="020B0604030504040204" pitchFamily="34" charset="0"/>
              </a:rPr>
              <a:t>HÌNH THÀNH SDI ĐỒNG BẰNG SÔNG CỬU LONG VỀ </a:t>
            </a:r>
          </a:p>
          <a:p>
            <a:pPr algn="ctr">
              <a:defRPr/>
            </a:pPr>
            <a:r>
              <a:rPr lang="en-US" dirty="0">
                <a:latin typeface="Tahoma" panose="020B0604030504040204" pitchFamily="34" charset="0"/>
                <a:ea typeface="Tahoma" panose="020B0604030504040204" pitchFamily="34" charset="0"/>
                <a:cs typeface="Tahoma" panose="020B0604030504040204" pitchFamily="34" charset="0"/>
              </a:rPr>
              <a:t>TÀI NGUYÊN - ĐẤT ĐAI - NÔNG NGHIỆP - MÔI TRƯỜNG</a:t>
            </a:r>
            <a:endParaRPr lang="vi-VN" dirty="0">
              <a:solidFill>
                <a:srgbClr val="FF0000"/>
              </a:solidFill>
            </a:endParaRPr>
          </a:p>
        </p:txBody>
      </p:sp>
      <p:sp>
        <p:nvSpPr>
          <p:cNvPr id="26" name="TextBox 25"/>
          <p:cNvSpPr txBox="1"/>
          <p:nvPr/>
        </p:nvSpPr>
        <p:spPr>
          <a:xfrm>
            <a:off x="15" y="6467485"/>
            <a:ext cx="485775" cy="368902"/>
          </a:xfrm>
          <a:prstGeom prst="rect">
            <a:avLst/>
          </a:prstGeom>
          <a:noFill/>
        </p:spPr>
        <p:txBody>
          <a:bodyPr wrap="square" lIns="90992" tIns="45507" rIns="90992" bIns="45507" rtlCol="0">
            <a:spAutoFit/>
          </a:bodyPr>
          <a:lstStyle/>
          <a:p>
            <a:pPr defTabSz="909934"/>
            <a:fld id="{1D922585-B47E-4EF7-9D13-2ACFBA1A8E9B}" type="slidenum">
              <a:rPr lang="en-US" b="1" smtClean="0">
                <a:solidFill>
                  <a:srgbClr val="FF7C80"/>
                </a:solidFill>
              </a:rPr>
              <a:pPr defTabSz="909934"/>
              <a:t>22</a:t>
            </a:fld>
            <a:endParaRPr lang="en-US" b="1" dirty="0">
              <a:solidFill>
                <a:srgbClr val="FF7C80"/>
              </a:solidFill>
            </a:endParaRPr>
          </a:p>
        </p:txBody>
      </p:sp>
    </p:spTree>
    <p:extLst>
      <p:ext uri="{BB962C8B-B14F-4D97-AF65-F5344CB8AC3E}">
        <p14:creationId xmlns:p14="http://schemas.microsoft.com/office/powerpoint/2010/main" val="3341327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194">
            <a:extLst>
              <a:ext uri="{FF2B5EF4-FFF2-40B4-BE49-F238E27FC236}">
                <a16:creationId xmlns:a16="http://schemas.microsoft.com/office/drawing/2014/main" xmlns="" id="{721E6CC4-E5AB-4CC9-9E4F-0C5B268AE8CC}"/>
              </a:ext>
            </a:extLst>
          </p:cNvPr>
          <p:cNvSpPr/>
          <p:nvPr/>
        </p:nvSpPr>
        <p:spPr>
          <a:xfrm>
            <a:off x="1379201" y="3261127"/>
            <a:ext cx="8842973" cy="2902766"/>
          </a:xfrm>
          <a:prstGeom prst="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5685" tIns="27842" rIns="55685" bIns="27842" rtlCol="0" anchor="ctr"/>
          <a:lstStyle/>
          <a:p>
            <a:pPr algn="ctr" defTabSz="278445"/>
            <a:endParaRPr lang="en-US" sz="1000">
              <a:solidFill>
                <a:prstClr val="white"/>
              </a:solidFill>
            </a:endParaRPr>
          </a:p>
        </p:txBody>
      </p:sp>
      <p:sp>
        <p:nvSpPr>
          <p:cNvPr id="14" name="Rectangle 13">
            <a:extLst>
              <a:ext uri="{FF2B5EF4-FFF2-40B4-BE49-F238E27FC236}">
                <a16:creationId xmlns:a16="http://schemas.microsoft.com/office/drawing/2014/main" xmlns="" id="{FDD5914A-2DCC-4C6D-AF5F-1AC397209685}"/>
              </a:ext>
            </a:extLst>
          </p:cNvPr>
          <p:cNvSpPr/>
          <p:nvPr/>
        </p:nvSpPr>
        <p:spPr>
          <a:xfrm>
            <a:off x="1379126" y="199372"/>
            <a:ext cx="8842973" cy="2484496"/>
          </a:xfrm>
          <a:prstGeom prst="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5685" tIns="27842" rIns="55685" bIns="27842" rtlCol="0" anchor="ctr"/>
          <a:lstStyle/>
          <a:p>
            <a:pPr algn="ctr" defTabSz="278445"/>
            <a:endParaRPr lang="en-US" sz="1000">
              <a:solidFill>
                <a:prstClr val="white"/>
              </a:solidFill>
            </a:endParaRPr>
          </a:p>
        </p:txBody>
      </p:sp>
      <p:sp>
        <p:nvSpPr>
          <p:cNvPr id="5" name="Flowchart: Alternate Process 4">
            <a:extLst>
              <a:ext uri="{FF2B5EF4-FFF2-40B4-BE49-F238E27FC236}">
                <a16:creationId xmlns:a16="http://schemas.microsoft.com/office/drawing/2014/main" xmlns="" id="{ED7E62E5-B452-4C34-8523-85BBE8C7E32F}"/>
              </a:ext>
            </a:extLst>
          </p:cNvPr>
          <p:cNvSpPr/>
          <p:nvPr/>
        </p:nvSpPr>
        <p:spPr>
          <a:xfrm>
            <a:off x="1734094" y="2821875"/>
            <a:ext cx="7938741" cy="301245"/>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lIns="55685" tIns="27842" rIns="55685" bIns="27842" rtlCol="0" anchor="ctr"/>
          <a:lstStyle/>
          <a:p>
            <a:pPr algn="ctr" defTabSz="278445"/>
            <a:r>
              <a:rPr lang="en-US" sz="900" err="1">
                <a:solidFill>
                  <a:prstClr val="black"/>
                </a:solidFill>
                <a:latin typeface="Arial" panose="020B0604020202020204" pitchFamily="34" charset="0"/>
                <a:cs typeface="Arial" panose="020B0604020202020204" pitchFamily="34" charset="0"/>
              </a:rPr>
              <a:t>Nền</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tảng</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tích</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hợp</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và</a:t>
            </a:r>
            <a:r>
              <a:rPr lang="en-US" sz="900">
                <a:solidFill>
                  <a:prstClr val="black"/>
                </a:solidFill>
                <a:latin typeface="Arial" panose="020B0604020202020204" pitchFamily="34" charset="0"/>
                <a:cs typeface="Arial" panose="020B0604020202020204" pitchFamily="34" charset="0"/>
              </a:rPr>
              <a:t> chia </a:t>
            </a:r>
            <a:r>
              <a:rPr lang="en-US" sz="900" err="1">
                <a:solidFill>
                  <a:prstClr val="black"/>
                </a:solidFill>
                <a:latin typeface="Arial" panose="020B0604020202020204" pitchFamily="34" charset="0"/>
                <a:cs typeface="Arial" panose="020B0604020202020204" pitchFamily="34" charset="0"/>
              </a:rPr>
              <a:t>sẻ</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dữ</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liệu</a:t>
            </a:r>
            <a:endParaRPr lang="en-US" sz="900">
              <a:solidFill>
                <a:prstClr val="black"/>
              </a:solidFill>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xmlns="" id="{743F4935-279B-4409-AFF1-749D7E78A784}"/>
              </a:ext>
            </a:extLst>
          </p:cNvPr>
          <p:cNvCxnSpPr>
            <a:cxnSpLocks/>
          </p:cNvCxnSpPr>
          <p:nvPr/>
        </p:nvCxnSpPr>
        <p:spPr>
          <a:xfrm>
            <a:off x="2698558" y="2670829"/>
            <a:ext cx="0" cy="151139"/>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xmlns="" id="{FAFD02A9-1E20-407F-A545-13BB393F202B}"/>
              </a:ext>
            </a:extLst>
          </p:cNvPr>
          <p:cNvCxnSpPr>
            <a:cxnSpLocks/>
          </p:cNvCxnSpPr>
          <p:nvPr/>
        </p:nvCxnSpPr>
        <p:spPr>
          <a:xfrm>
            <a:off x="8542501" y="2675366"/>
            <a:ext cx="0" cy="146580"/>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sp>
        <p:nvSpPr>
          <p:cNvPr id="1041" name="Rectangle: Rounded Corners 1040">
            <a:extLst>
              <a:ext uri="{FF2B5EF4-FFF2-40B4-BE49-F238E27FC236}">
                <a16:creationId xmlns:a16="http://schemas.microsoft.com/office/drawing/2014/main" xmlns="" id="{DE30040F-307C-4D24-B867-8678B8827983}"/>
              </a:ext>
            </a:extLst>
          </p:cNvPr>
          <p:cNvSpPr/>
          <p:nvPr/>
        </p:nvSpPr>
        <p:spPr>
          <a:xfrm>
            <a:off x="10381194" y="562053"/>
            <a:ext cx="611075" cy="2066629"/>
          </a:xfrm>
          <a:prstGeom prst="roundRect">
            <a:avLst/>
          </a:prstGeom>
        </p:spPr>
        <p:style>
          <a:lnRef idx="1">
            <a:schemeClr val="accent2"/>
          </a:lnRef>
          <a:fillRef idx="2">
            <a:schemeClr val="accent2"/>
          </a:fillRef>
          <a:effectRef idx="1">
            <a:schemeClr val="accent2"/>
          </a:effectRef>
          <a:fontRef idx="minor">
            <a:schemeClr val="dk1"/>
          </a:fontRef>
        </p:style>
        <p:txBody>
          <a:bodyPr lIns="55685" tIns="27842" rIns="55685" bIns="27842" rtlCol="0" anchor="ctr"/>
          <a:lstStyle/>
          <a:p>
            <a:pPr algn="ctr" defTabSz="278445"/>
            <a:r>
              <a:rPr lang="en-US" sz="900" err="1">
                <a:solidFill>
                  <a:prstClr val="black"/>
                </a:solidFill>
                <a:latin typeface="Arial" panose="020B0604020202020204" pitchFamily="34" charset="0"/>
                <a:cs typeface="Arial" panose="020B0604020202020204" pitchFamily="34" charset="0"/>
              </a:rPr>
              <a:t>Nền</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tảng</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tích</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hợp</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và</a:t>
            </a:r>
            <a:r>
              <a:rPr lang="en-US" sz="900">
                <a:solidFill>
                  <a:prstClr val="black"/>
                </a:solidFill>
                <a:latin typeface="Arial" panose="020B0604020202020204" pitchFamily="34" charset="0"/>
                <a:cs typeface="Arial" panose="020B0604020202020204" pitchFamily="34" charset="0"/>
              </a:rPr>
              <a:t> chia </a:t>
            </a:r>
            <a:r>
              <a:rPr lang="en-US" sz="900" err="1">
                <a:solidFill>
                  <a:prstClr val="black"/>
                </a:solidFill>
                <a:latin typeface="Arial" panose="020B0604020202020204" pitchFamily="34" charset="0"/>
                <a:cs typeface="Arial" panose="020B0604020202020204" pitchFamily="34" charset="0"/>
              </a:rPr>
              <a:t>sẻ</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dữ</a:t>
            </a:r>
            <a:r>
              <a:rPr lang="en-US" sz="900">
                <a:solidFill>
                  <a:prstClr val="black"/>
                </a:solidFill>
                <a:latin typeface="Arial" panose="020B0604020202020204" pitchFamily="34" charset="0"/>
                <a:cs typeface="Arial" panose="020B0604020202020204" pitchFamily="34" charset="0"/>
              </a:rPr>
              <a:t> liệu</a:t>
            </a:r>
            <a:r>
              <a:rPr lang="vi-VN" sz="900">
                <a:solidFill>
                  <a:prstClr val="black"/>
                </a:solidFill>
                <a:cs typeface="Arial" panose="020B0604020202020204" pitchFamily="34" charset="0"/>
              </a:rPr>
              <a:t> tại trung ương</a:t>
            </a:r>
          </a:p>
        </p:txBody>
      </p:sp>
      <p:pic>
        <p:nvPicPr>
          <p:cNvPr id="64" name="Picture 63">
            <a:extLst>
              <a:ext uri="{FF2B5EF4-FFF2-40B4-BE49-F238E27FC236}">
                <a16:creationId xmlns:a16="http://schemas.microsoft.com/office/drawing/2014/main" xmlns="" id="{038AB1AB-0E51-49D0-9DC1-A95CB6BACF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4383" y="2879827"/>
            <a:ext cx="238866" cy="206427"/>
          </a:xfrm>
          <a:prstGeom prst="rect">
            <a:avLst/>
          </a:prstGeom>
        </p:spPr>
      </p:pic>
      <p:sp>
        <p:nvSpPr>
          <p:cNvPr id="224" name="Rectangle: Rounded Corners 223">
            <a:extLst>
              <a:ext uri="{FF2B5EF4-FFF2-40B4-BE49-F238E27FC236}">
                <a16:creationId xmlns:a16="http://schemas.microsoft.com/office/drawing/2014/main" xmlns="" id="{D6838F51-CEF4-4C66-97A2-0DCF5AB601F2}"/>
              </a:ext>
            </a:extLst>
          </p:cNvPr>
          <p:cNvSpPr/>
          <p:nvPr/>
        </p:nvSpPr>
        <p:spPr>
          <a:xfrm>
            <a:off x="2156992" y="562054"/>
            <a:ext cx="2940406" cy="412447"/>
          </a:xfrm>
          <a:prstGeom prst="roundRect">
            <a:avLst/>
          </a:prstGeom>
          <a:ln/>
        </p:spPr>
        <p:style>
          <a:lnRef idx="1">
            <a:schemeClr val="accent6"/>
          </a:lnRef>
          <a:fillRef idx="2">
            <a:schemeClr val="accent6"/>
          </a:fillRef>
          <a:effectRef idx="1">
            <a:schemeClr val="accent6"/>
          </a:effectRef>
          <a:fontRef idx="minor">
            <a:schemeClr val="dk1"/>
          </a:fontRef>
        </p:style>
        <p:txBody>
          <a:bodyPr lIns="55685" tIns="27842" rIns="55685" bIns="27842" rtlCol="0" anchor="ctr"/>
          <a:lstStyle/>
          <a:p>
            <a:pPr algn="ctr" defTabSz="278445">
              <a:lnSpc>
                <a:spcPct val="107000"/>
              </a:lnSpc>
              <a:spcAft>
                <a:spcPts val="450"/>
              </a:spcAft>
            </a:pPr>
            <a:r>
              <a:rPr lang="en-US" sz="900" dirty="0" err="1">
                <a:solidFill>
                  <a:prstClr val="black"/>
                </a:solidFill>
                <a:latin typeface="Arial" panose="020B0604020202020204" pitchFamily="34" charset="0"/>
                <a:cs typeface="Arial" panose="020B0604020202020204" pitchFamily="34" charset="0"/>
              </a:rPr>
              <a:t>Trung</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tâm</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giám</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sát</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điều</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hành</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thông</a:t>
            </a:r>
            <a:r>
              <a:rPr lang="en-US" sz="900" dirty="0">
                <a:solidFill>
                  <a:prstClr val="black"/>
                </a:solidFill>
                <a:latin typeface="Arial" panose="020B0604020202020204" pitchFamily="34" charset="0"/>
                <a:cs typeface="Arial" panose="020B0604020202020204" pitchFamily="34" charset="0"/>
              </a:rPr>
              <a:t> minh </a:t>
            </a:r>
            <a:r>
              <a:rPr lang="en-US" sz="900" dirty="0" err="1">
                <a:solidFill>
                  <a:prstClr val="black"/>
                </a:solidFill>
                <a:latin typeface="Arial" panose="020B0604020202020204" pitchFamily="34" charset="0"/>
                <a:cs typeface="Arial" panose="020B0604020202020204" pitchFamily="34" charset="0"/>
              </a:rPr>
              <a:t>phục</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vụ</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công</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tác</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chỉ</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đạo</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điều</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hành</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của</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Bộ</a:t>
            </a:r>
            <a:endParaRPr lang="en-US" sz="900" dirty="0">
              <a:solidFill>
                <a:prstClr val="black"/>
              </a:solidFill>
              <a:latin typeface="Arial" panose="020B0604020202020204" pitchFamily="34" charset="0"/>
              <a:cs typeface="Arial" panose="020B0604020202020204" pitchFamily="34" charset="0"/>
            </a:endParaRPr>
          </a:p>
        </p:txBody>
      </p:sp>
      <p:cxnSp>
        <p:nvCxnSpPr>
          <p:cNvPr id="328" name="Straight Arrow Connector 327">
            <a:extLst>
              <a:ext uri="{FF2B5EF4-FFF2-40B4-BE49-F238E27FC236}">
                <a16:creationId xmlns:a16="http://schemas.microsoft.com/office/drawing/2014/main" xmlns="" id="{8E02DADE-4A9F-4EDF-A2DA-C2FE9E8A441A}"/>
              </a:ext>
            </a:extLst>
          </p:cNvPr>
          <p:cNvCxnSpPr>
            <a:cxnSpLocks/>
          </p:cNvCxnSpPr>
          <p:nvPr/>
        </p:nvCxnSpPr>
        <p:spPr>
          <a:xfrm>
            <a:off x="2698558" y="3118584"/>
            <a:ext cx="0" cy="151139"/>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cxnSp>
        <p:nvCxnSpPr>
          <p:cNvPr id="329" name="Straight Arrow Connector 328">
            <a:extLst>
              <a:ext uri="{FF2B5EF4-FFF2-40B4-BE49-F238E27FC236}">
                <a16:creationId xmlns:a16="http://schemas.microsoft.com/office/drawing/2014/main" xmlns="" id="{ABFFCA77-B1EF-4E98-9108-A9F0C5940663}"/>
              </a:ext>
            </a:extLst>
          </p:cNvPr>
          <p:cNvCxnSpPr>
            <a:cxnSpLocks/>
          </p:cNvCxnSpPr>
          <p:nvPr/>
        </p:nvCxnSpPr>
        <p:spPr>
          <a:xfrm>
            <a:off x="8542501" y="3123120"/>
            <a:ext cx="0" cy="146580"/>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pic>
        <p:nvPicPr>
          <p:cNvPr id="342" name="Picture 341">
            <a:extLst>
              <a:ext uri="{FF2B5EF4-FFF2-40B4-BE49-F238E27FC236}">
                <a16:creationId xmlns:a16="http://schemas.microsoft.com/office/drawing/2014/main" xmlns="" id="{432AE7CB-FF1D-44E9-ACD7-8AE1C1F0B8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1697" y="768255"/>
            <a:ext cx="307497" cy="251804"/>
          </a:xfrm>
          <a:prstGeom prst="rect">
            <a:avLst/>
          </a:prstGeom>
        </p:spPr>
      </p:pic>
      <p:sp>
        <p:nvSpPr>
          <p:cNvPr id="131" name="Flowchart: Magnetic Disk 130">
            <a:extLst>
              <a:ext uri="{FF2B5EF4-FFF2-40B4-BE49-F238E27FC236}">
                <a16:creationId xmlns:a16="http://schemas.microsoft.com/office/drawing/2014/main" xmlns="" id="{F523DBD3-135E-4803-8845-035E1FBBA5A9}"/>
              </a:ext>
            </a:extLst>
          </p:cNvPr>
          <p:cNvSpPr/>
          <p:nvPr/>
        </p:nvSpPr>
        <p:spPr>
          <a:xfrm>
            <a:off x="1883151" y="2154300"/>
            <a:ext cx="1143989" cy="42018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685" tIns="27842" rIns="55685" bIns="27842" rtlCol="0" anchor="t"/>
          <a:lstStyle/>
          <a:p>
            <a:pPr algn="ctr" defTabSz="278445"/>
            <a:r>
              <a:rPr lang="en-US" sz="800" dirty="0">
                <a:solidFill>
                  <a:prstClr val="white"/>
                </a:solidFill>
              </a:rPr>
              <a:t>CSDL</a:t>
            </a:r>
          </a:p>
          <a:p>
            <a:pPr algn="ctr" defTabSz="278445"/>
            <a:r>
              <a:rPr lang="en-US" sz="800" dirty="0" err="1">
                <a:solidFill>
                  <a:prstClr val="white"/>
                </a:solidFill>
              </a:rPr>
              <a:t>Đất</a:t>
            </a:r>
            <a:r>
              <a:rPr lang="en-US" sz="800" dirty="0">
                <a:solidFill>
                  <a:prstClr val="white"/>
                </a:solidFill>
              </a:rPr>
              <a:t> </a:t>
            </a:r>
            <a:r>
              <a:rPr lang="en-US" sz="800" dirty="0" err="1">
                <a:solidFill>
                  <a:prstClr val="white"/>
                </a:solidFill>
              </a:rPr>
              <a:t>đai</a:t>
            </a:r>
            <a:endParaRPr lang="en-US" sz="800" dirty="0">
              <a:solidFill>
                <a:prstClr val="white"/>
              </a:solidFill>
            </a:endParaRPr>
          </a:p>
        </p:txBody>
      </p:sp>
      <p:sp>
        <p:nvSpPr>
          <p:cNvPr id="137" name="Flowchart: Magnetic Disk 136">
            <a:extLst>
              <a:ext uri="{FF2B5EF4-FFF2-40B4-BE49-F238E27FC236}">
                <a16:creationId xmlns:a16="http://schemas.microsoft.com/office/drawing/2014/main" xmlns="" id="{92B08E7D-2695-4B45-BE26-6C5F4CAA86F8}"/>
              </a:ext>
            </a:extLst>
          </p:cNvPr>
          <p:cNvSpPr/>
          <p:nvPr/>
        </p:nvSpPr>
        <p:spPr>
          <a:xfrm>
            <a:off x="5020279" y="1225172"/>
            <a:ext cx="1231270" cy="516902"/>
          </a:xfrm>
          <a:prstGeom prst="flowChartMagneticDisk">
            <a:avLst/>
          </a:prstGeom>
        </p:spPr>
        <p:style>
          <a:lnRef idx="1">
            <a:schemeClr val="accent4"/>
          </a:lnRef>
          <a:fillRef idx="2">
            <a:schemeClr val="accent4"/>
          </a:fillRef>
          <a:effectRef idx="1">
            <a:schemeClr val="accent4"/>
          </a:effectRef>
          <a:fontRef idx="minor">
            <a:schemeClr val="dk1"/>
          </a:fontRef>
        </p:style>
        <p:txBody>
          <a:bodyPr lIns="55685" tIns="27842" rIns="55685" bIns="27842" rtlCol="0" anchor="t"/>
          <a:lstStyle/>
          <a:p>
            <a:pPr algn="ctr" defTabSz="278445"/>
            <a:r>
              <a:rPr lang="en-US" sz="900" dirty="0">
                <a:solidFill>
                  <a:prstClr val="black"/>
                </a:solidFill>
              </a:rPr>
              <a:t>CSDL </a:t>
            </a:r>
            <a:r>
              <a:rPr lang="en-US" sz="900" dirty="0" err="1">
                <a:solidFill>
                  <a:prstClr val="black"/>
                </a:solidFill>
              </a:rPr>
              <a:t>tổng</a:t>
            </a:r>
            <a:r>
              <a:rPr lang="en-US" sz="900" dirty="0">
                <a:solidFill>
                  <a:prstClr val="black"/>
                </a:solidFill>
              </a:rPr>
              <a:t> </a:t>
            </a:r>
            <a:r>
              <a:rPr lang="en-US" sz="900" dirty="0" err="1">
                <a:solidFill>
                  <a:prstClr val="black"/>
                </a:solidFill>
              </a:rPr>
              <a:t>hợp</a:t>
            </a:r>
            <a:r>
              <a:rPr lang="en-US" sz="900" dirty="0">
                <a:solidFill>
                  <a:prstClr val="black"/>
                </a:solidFill>
              </a:rPr>
              <a:t> </a:t>
            </a:r>
            <a:r>
              <a:rPr lang="en-US" sz="900" dirty="0" err="1">
                <a:solidFill>
                  <a:prstClr val="black"/>
                </a:solidFill>
              </a:rPr>
              <a:t>ngành</a:t>
            </a:r>
            <a:endParaRPr lang="en-US" sz="900" dirty="0">
              <a:solidFill>
                <a:prstClr val="black"/>
              </a:solidFill>
            </a:endParaRPr>
          </a:p>
        </p:txBody>
      </p:sp>
      <p:sp>
        <p:nvSpPr>
          <p:cNvPr id="139" name="Rectangle: Rounded Corners 138">
            <a:extLst>
              <a:ext uri="{FF2B5EF4-FFF2-40B4-BE49-F238E27FC236}">
                <a16:creationId xmlns:a16="http://schemas.microsoft.com/office/drawing/2014/main" xmlns="" id="{847B532A-6CE3-4173-9130-B5A5B62D9F2D}"/>
              </a:ext>
            </a:extLst>
          </p:cNvPr>
          <p:cNvSpPr/>
          <p:nvPr/>
        </p:nvSpPr>
        <p:spPr>
          <a:xfrm>
            <a:off x="6217025" y="562054"/>
            <a:ext cx="2770818" cy="412447"/>
          </a:xfrm>
          <a:prstGeom prst="roundRect">
            <a:avLst/>
          </a:prstGeom>
          <a:ln/>
        </p:spPr>
        <p:style>
          <a:lnRef idx="1">
            <a:schemeClr val="accent6"/>
          </a:lnRef>
          <a:fillRef idx="2">
            <a:schemeClr val="accent6"/>
          </a:fillRef>
          <a:effectRef idx="1">
            <a:schemeClr val="accent6"/>
          </a:effectRef>
          <a:fontRef idx="minor">
            <a:schemeClr val="dk1"/>
          </a:fontRef>
        </p:style>
        <p:txBody>
          <a:bodyPr lIns="55685" tIns="27842" rIns="55685" bIns="27842" rtlCol="0" anchor="ctr"/>
          <a:lstStyle/>
          <a:p>
            <a:pPr algn="ctr" defTabSz="278445">
              <a:lnSpc>
                <a:spcPct val="107000"/>
              </a:lnSpc>
              <a:spcAft>
                <a:spcPts val="450"/>
              </a:spcAft>
            </a:pPr>
            <a:r>
              <a:rPr lang="en-US" sz="900" dirty="0" err="1">
                <a:solidFill>
                  <a:prstClr val="black"/>
                </a:solidFill>
                <a:latin typeface="Arial" panose="020B0604020202020204" pitchFamily="34" charset="0"/>
                <a:cs typeface="Arial" panose="020B0604020202020204" pitchFamily="34" charset="0"/>
              </a:rPr>
              <a:t>Cổng</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thông</a:t>
            </a:r>
            <a:r>
              <a:rPr lang="en-US" sz="900" dirty="0">
                <a:solidFill>
                  <a:prstClr val="black"/>
                </a:solidFill>
                <a:latin typeface="Arial" panose="020B0604020202020204" pitchFamily="34" charset="0"/>
                <a:cs typeface="Arial" panose="020B0604020202020204" pitchFamily="34" charset="0"/>
              </a:rPr>
              <a:t> tin </a:t>
            </a:r>
            <a:r>
              <a:rPr lang="en-US" sz="900" dirty="0" err="1">
                <a:solidFill>
                  <a:prstClr val="black"/>
                </a:solidFill>
                <a:latin typeface="Arial" panose="020B0604020202020204" pitchFamily="34" charset="0"/>
                <a:cs typeface="Arial" panose="020B0604020202020204" pitchFamily="34" charset="0"/>
              </a:rPr>
              <a:t>dữ</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liệu</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quốc</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gia</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đặt</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tại</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Bộ</a:t>
            </a:r>
            <a:endParaRPr lang="en-US" sz="900" dirty="0">
              <a:solidFill>
                <a:prstClr val="black"/>
              </a:solidFill>
              <a:latin typeface="Arial" panose="020B0604020202020204" pitchFamily="34" charset="0"/>
              <a:cs typeface="Arial" panose="020B0604020202020204" pitchFamily="34" charset="0"/>
            </a:endParaRPr>
          </a:p>
        </p:txBody>
      </p:sp>
      <p:sp>
        <p:nvSpPr>
          <p:cNvPr id="152" name="Rectangle 151">
            <a:extLst>
              <a:ext uri="{FF2B5EF4-FFF2-40B4-BE49-F238E27FC236}">
                <a16:creationId xmlns:a16="http://schemas.microsoft.com/office/drawing/2014/main" xmlns="" id="{BDAB75C9-AAC6-4FBE-A55C-4752CE33453D}"/>
              </a:ext>
            </a:extLst>
          </p:cNvPr>
          <p:cNvSpPr/>
          <p:nvPr/>
        </p:nvSpPr>
        <p:spPr>
          <a:xfrm>
            <a:off x="1488670" y="3352521"/>
            <a:ext cx="6782586" cy="2576157"/>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lIns="55685" tIns="27842" rIns="55685" bIns="27842" rtlCol="0" anchor="ctr"/>
          <a:lstStyle/>
          <a:p>
            <a:pPr marL="160359" indent="-160359" defTabSz="278445">
              <a:lnSpc>
                <a:spcPct val="107000"/>
              </a:lnSpc>
              <a:spcAft>
                <a:spcPts val="450"/>
              </a:spcAft>
              <a:buFont typeface="Wingdings" panose="05000000000000000000" pitchFamily="2" charset="2"/>
              <a:buChar char="Ø"/>
            </a:pPr>
            <a:endParaRPr lang="en-US" sz="900">
              <a:solidFill>
                <a:prstClr val="black"/>
              </a:solidFill>
              <a:latin typeface="Arial" panose="020B0604020202020204" pitchFamily="34" charset="0"/>
              <a:cs typeface="Arial" panose="020B0604020202020204" pitchFamily="34" charset="0"/>
            </a:endParaRPr>
          </a:p>
        </p:txBody>
      </p:sp>
      <p:sp>
        <p:nvSpPr>
          <p:cNvPr id="156" name="Rectangle: Rounded Corners 155">
            <a:extLst>
              <a:ext uri="{FF2B5EF4-FFF2-40B4-BE49-F238E27FC236}">
                <a16:creationId xmlns:a16="http://schemas.microsoft.com/office/drawing/2014/main" xmlns="" id="{7B50E271-B4F5-4885-B06E-996E2C72401F}"/>
              </a:ext>
            </a:extLst>
          </p:cNvPr>
          <p:cNvSpPr/>
          <p:nvPr/>
        </p:nvSpPr>
        <p:spPr>
          <a:xfrm>
            <a:off x="1734094" y="3774779"/>
            <a:ext cx="2752805" cy="412447"/>
          </a:xfrm>
          <a:prstGeom prst="roundRect">
            <a:avLst/>
          </a:prstGeom>
          <a:ln/>
        </p:spPr>
        <p:style>
          <a:lnRef idx="1">
            <a:schemeClr val="accent6"/>
          </a:lnRef>
          <a:fillRef idx="2">
            <a:schemeClr val="accent6"/>
          </a:fillRef>
          <a:effectRef idx="1">
            <a:schemeClr val="accent6"/>
          </a:effectRef>
          <a:fontRef idx="minor">
            <a:schemeClr val="dk1"/>
          </a:fontRef>
        </p:style>
        <p:txBody>
          <a:bodyPr lIns="55685" tIns="27842" rIns="55685" bIns="27842" rtlCol="0" anchor="ctr"/>
          <a:lstStyle/>
          <a:p>
            <a:pPr algn="ctr" defTabSz="278445">
              <a:lnSpc>
                <a:spcPct val="107000"/>
              </a:lnSpc>
              <a:spcAft>
                <a:spcPts val="450"/>
              </a:spcAft>
            </a:pP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Trung</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tâm</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giám</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sát</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điều</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hành</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thông</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minh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phục</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vụ</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công</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tác</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chỉ</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đạo</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điều</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hành</a:t>
            </a:r>
            <a:endParaRPr lang="en-US" sz="9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58" name="Flowchart: Magnetic Disk 157">
            <a:extLst>
              <a:ext uri="{FF2B5EF4-FFF2-40B4-BE49-F238E27FC236}">
                <a16:creationId xmlns:a16="http://schemas.microsoft.com/office/drawing/2014/main" xmlns="" id="{08776D16-50FE-4184-9550-4C17BB44E26D}"/>
              </a:ext>
            </a:extLst>
          </p:cNvPr>
          <p:cNvSpPr/>
          <p:nvPr/>
        </p:nvSpPr>
        <p:spPr>
          <a:xfrm>
            <a:off x="1642345" y="5277310"/>
            <a:ext cx="713679" cy="5426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685" tIns="27842" rIns="55685" bIns="27842" rtlCol="0" anchor="t"/>
          <a:lstStyle/>
          <a:p>
            <a:pPr algn="ctr" defTabSz="278445"/>
            <a:r>
              <a:rPr lang="en-US" sz="800" dirty="0" err="1">
                <a:solidFill>
                  <a:prstClr val="white"/>
                </a:solidFill>
              </a:rPr>
              <a:t>Đất</a:t>
            </a:r>
            <a:r>
              <a:rPr lang="en-US" sz="800" dirty="0">
                <a:solidFill>
                  <a:prstClr val="white"/>
                </a:solidFill>
              </a:rPr>
              <a:t> </a:t>
            </a:r>
            <a:r>
              <a:rPr lang="en-US" sz="800" dirty="0" err="1">
                <a:solidFill>
                  <a:prstClr val="white"/>
                </a:solidFill>
              </a:rPr>
              <a:t>đai</a:t>
            </a:r>
            <a:endParaRPr lang="en-US" sz="800" dirty="0">
              <a:solidFill>
                <a:prstClr val="white"/>
              </a:solidFill>
            </a:endParaRPr>
          </a:p>
        </p:txBody>
      </p:sp>
      <p:sp>
        <p:nvSpPr>
          <p:cNvPr id="163" name="Flowchart: Magnetic Disk 162">
            <a:extLst>
              <a:ext uri="{FF2B5EF4-FFF2-40B4-BE49-F238E27FC236}">
                <a16:creationId xmlns:a16="http://schemas.microsoft.com/office/drawing/2014/main" xmlns="" id="{D62BEC05-41EA-4F7A-A39C-6689B26EB6CE}"/>
              </a:ext>
            </a:extLst>
          </p:cNvPr>
          <p:cNvSpPr/>
          <p:nvPr/>
        </p:nvSpPr>
        <p:spPr>
          <a:xfrm>
            <a:off x="4292764" y="4439644"/>
            <a:ext cx="1287540" cy="518124"/>
          </a:xfrm>
          <a:prstGeom prst="flowChartMagneticDisk">
            <a:avLst/>
          </a:prstGeom>
        </p:spPr>
        <p:style>
          <a:lnRef idx="1">
            <a:schemeClr val="accent4"/>
          </a:lnRef>
          <a:fillRef idx="2">
            <a:schemeClr val="accent4"/>
          </a:fillRef>
          <a:effectRef idx="1">
            <a:schemeClr val="accent4"/>
          </a:effectRef>
          <a:fontRef idx="minor">
            <a:schemeClr val="dk1"/>
          </a:fontRef>
        </p:style>
        <p:txBody>
          <a:bodyPr lIns="55685" tIns="27842" rIns="55685" bIns="27842" rtlCol="0" anchor="t"/>
          <a:lstStyle/>
          <a:p>
            <a:pPr algn="ctr" defTabSz="278445"/>
            <a:r>
              <a:rPr lang="en-US" sz="900" dirty="0">
                <a:solidFill>
                  <a:prstClr val="black"/>
                </a:solidFill>
              </a:rPr>
              <a:t>CSDL </a:t>
            </a:r>
            <a:r>
              <a:rPr lang="en-US" sz="900" dirty="0" err="1">
                <a:solidFill>
                  <a:prstClr val="black"/>
                </a:solidFill>
              </a:rPr>
              <a:t>tổng</a:t>
            </a:r>
            <a:r>
              <a:rPr lang="en-US" sz="900" dirty="0">
                <a:solidFill>
                  <a:prstClr val="black"/>
                </a:solidFill>
              </a:rPr>
              <a:t> </a:t>
            </a:r>
            <a:r>
              <a:rPr lang="en-US" sz="900" dirty="0" err="1">
                <a:solidFill>
                  <a:prstClr val="black"/>
                </a:solidFill>
              </a:rPr>
              <a:t>hợp</a:t>
            </a:r>
            <a:r>
              <a:rPr lang="en-US" sz="900" dirty="0">
                <a:solidFill>
                  <a:prstClr val="black"/>
                </a:solidFill>
              </a:rPr>
              <a:t> </a:t>
            </a:r>
            <a:r>
              <a:rPr lang="en-US" sz="900" dirty="0" err="1">
                <a:solidFill>
                  <a:prstClr val="black"/>
                </a:solidFill>
              </a:rPr>
              <a:t>ngành</a:t>
            </a:r>
            <a:endParaRPr lang="en-US" sz="900" dirty="0">
              <a:solidFill>
                <a:prstClr val="black"/>
              </a:solidFill>
            </a:endParaRPr>
          </a:p>
        </p:txBody>
      </p:sp>
      <p:sp>
        <p:nvSpPr>
          <p:cNvPr id="164" name="Rectangle: Rounded Corners 163">
            <a:extLst>
              <a:ext uri="{FF2B5EF4-FFF2-40B4-BE49-F238E27FC236}">
                <a16:creationId xmlns:a16="http://schemas.microsoft.com/office/drawing/2014/main" xmlns="" id="{1C13AE10-BFBB-4BE1-8BF8-E9BB253D7422}"/>
              </a:ext>
            </a:extLst>
          </p:cNvPr>
          <p:cNvSpPr/>
          <p:nvPr/>
        </p:nvSpPr>
        <p:spPr>
          <a:xfrm>
            <a:off x="5256995" y="3774779"/>
            <a:ext cx="2601927" cy="412447"/>
          </a:xfrm>
          <a:prstGeom prst="roundRect">
            <a:avLst/>
          </a:prstGeom>
          <a:ln/>
        </p:spPr>
        <p:style>
          <a:lnRef idx="1">
            <a:schemeClr val="accent6"/>
          </a:lnRef>
          <a:fillRef idx="2">
            <a:schemeClr val="accent6"/>
          </a:fillRef>
          <a:effectRef idx="1">
            <a:schemeClr val="accent6"/>
          </a:effectRef>
          <a:fontRef idx="minor">
            <a:schemeClr val="dk1"/>
          </a:fontRef>
        </p:style>
        <p:txBody>
          <a:bodyPr lIns="55685" tIns="27842" rIns="55685" bIns="27842" rtlCol="0" anchor="ctr"/>
          <a:lstStyle/>
          <a:p>
            <a:pPr algn="ctr" defTabSz="278445">
              <a:lnSpc>
                <a:spcPct val="107000"/>
              </a:lnSpc>
              <a:spcAft>
                <a:spcPts val="450"/>
              </a:spcAft>
            </a:pPr>
            <a:r>
              <a:rPr lang="en-US" sz="900" dirty="0" err="1">
                <a:solidFill>
                  <a:prstClr val="black"/>
                </a:solidFill>
                <a:latin typeface="Arial" panose="020B0604020202020204" pitchFamily="34" charset="0"/>
                <a:cs typeface="Arial" panose="020B0604020202020204" pitchFamily="34" charset="0"/>
              </a:rPr>
              <a:t>Cổng</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công</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bố</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thông</a:t>
            </a:r>
            <a:r>
              <a:rPr lang="en-US" sz="900" dirty="0">
                <a:solidFill>
                  <a:prstClr val="black"/>
                </a:solidFill>
                <a:latin typeface="Arial" panose="020B0604020202020204" pitchFamily="34" charset="0"/>
                <a:cs typeface="Arial" panose="020B0604020202020204" pitchFamily="34" charset="0"/>
              </a:rPr>
              <a:t> tin </a:t>
            </a:r>
            <a:r>
              <a:rPr lang="en-US" sz="900" dirty="0" err="1">
                <a:solidFill>
                  <a:prstClr val="black"/>
                </a:solidFill>
                <a:latin typeface="Arial" panose="020B0604020202020204" pitchFamily="34" charset="0"/>
                <a:cs typeface="Arial" panose="020B0604020202020204" pitchFamily="34" charset="0"/>
              </a:rPr>
              <a:t>dữ</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liệu</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ngành</a:t>
            </a:r>
            <a:r>
              <a:rPr lang="en-US" sz="900" dirty="0">
                <a:solidFill>
                  <a:prstClr val="black"/>
                </a:solidFill>
                <a:latin typeface="Arial" panose="020B0604020202020204" pitchFamily="34" charset="0"/>
                <a:cs typeface="Arial" panose="020B0604020202020204" pitchFamily="34" charset="0"/>
              </a:rPr>
              <a:t> TNMT</a:t>
            </a:r>
          </a:p>
        </p:txBody>
      </p:sp>
      <p:sp>
        <p:nvSpPr>
          <p:cNvPr id="166" name="Flowchart: Magnetic Disk 165">
            <a:extLst>
              <a:ext uri="{FF2B5EF4-FFF2-40B4-BE49-F238E27FC236}">
                <a16:creationId xmlns:a16="http://schemas.microsoft.com/office/drawing/2014/main" xmlns="" id="{19C52208-AE6E-4D83-B225-7FCA701B988A}"/>
              </a:ext>
            </a:extLst>
          </p:cNvPr>
          <p:cNvSpPr/>
          <p:nvPr/>
        </p:nvSpPr>
        <p:spPr>
          <a:xfrm>
            <a:off x="2473371" y="5291318"/>
            <a:ext cx="713679" cy="5426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685" tIns="27842" rIns="55685" bIns="27842" rtlCol="0" anchor="t"/>
          <a:lstStyle/>
          <a:p>
            <a:pPr algn="ctr" defTabSz="278445"/>
            <a:r>
              <a:rPr lang="es-ES" sz="800" dirty="0" err="1">
                <a:solidFill>
                  <a:prstClr val="white"/>
                </a:solidFill>
              </a:rPr>
              <a:t>Môi</a:t>
            </a:r>
            <a:r>
              <a:rPr lang="es-ES" sz="800" dirty="0">
                <a:solidFill>
                  <a:prstClr val="white"/>
                </a:solidFill>
              </a:rPr>
              <a:t> </a:t>
            </a:r>
            <a:r>
              <a:rPr lang="es-ES" sz="800" dirty="0" err="1">
                <a:solidFill>
                  <a:prstClr val="white"/>
                </a:solidFill>
              </a:rPr>
              <a:t>trường</a:t>
            </a:r>
            <a:endParaRPr lang="en-US" sz="800" dirty="0">
              <a:solidFill>
                <a:prstClr val="white"/>
              </a:solidFill>
            </a:endParaRPr>
          </a:p>
        </p:txBody>
      </p:sp>
      <p:sp>
        <p:nvSpPr>
          <p:cNvPr id="167" name="Flowchart: Magnetic Disk 166">
            <a:extLst>
              <a:ext uri="{FF2B5EF4-FFF2-40B4-BE49-F238E27FC236}">
                <a16:creationId xmlns:a16="http://schemas.microsoft.com/office/drawing/2014/main" xmlns="" id="{F07840FA-960A-45AE-8FE0-673E35D2A5C0}"/>
              </a:ext>
            </a:extLst>
          </p:cNvPr>
          <p:cNvSpPr/>
          <p:nvPr/>
        </p:nvSpPr>
        <p:spPr>
          <a:xfrm>
            <a:off x="3294615" y="5288386"/>
            <a:ext cx="713679" cy="5426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685" tIns="27842" rIns="55685" bIns="27842" rtlCol="0" anchor="t"/>
          <a:lstStyle/>
          <a:p>
            <a:pPr algn="ctr" defTabSz="278445"/>
            <a:r>
              <a:rPr lang="en-US" sz="800" dirty="0" err="1">
                <a:solidFill>
                  <a:prstClr val="white"/>
                </a:solidFill>
              </a:rPr>
              <a:t>Địa</a:t>
            </a:r>
            <a:r>
              <a:rPr lang="en-US" sz="800" dirty="0">
                <a:solidFill>
                  <a:prstClr val="white"/>
                </a:solidFill>
              </a:rPr>
              <a:t> </a:t>
            </a:r>
            <a:r>
              <a:rPr lang="en-US" sz="800" dirty="0" err="1">
                <a:solidFill>
                  <a:prstClr val="white"/>
                </a:solidFill>
              </a:rPr>
              <a:t>chất</a:t>
            </a:r>
            <a:endParaRPr lang="en-US" sz="800" dirty="0">
              <a:solidFill>
                <a:prstClr val="white"/>
              </a:solidFill>
            </a:endParaRPr>
          </a:p>
          <a:p>
            <a:pPr algn="ctr" defTabSz="278445"/>
            <a:r>
              <a:rPr lang="en-US" sz="800" dirty="0" err="1">
                <a:solidFill>
                  <a:prstClr val="white"/>
                </a:solidFill>
              </a:rPr>
              <a:t>Khoáng</a:t>
            </a:r>
            <a:r>
              <a:rPr lang="en-US" sz="800" dirty="0">
                <a:solidFill>
                  <a:prstClr val="white"/>
                </a:solidFill>
              </a:rPr>
              <a:t> </a:t>
            </a:r>
            <a:r>
              <a:rPr lang="en-US" sz="800" dirty="0" err="1">
                <a:solidFill>
                  <a:prstClr val="white"/>
                </a:solidFill>
              </a:rPr>
              <a:t>sản</a:t>
            </a:r>
            <a:endParaRPr lang="en-US" sz="800" dirty="0">
              <a:solidFill>
                <a:prstClr val="white"/>
              </a:solidFill>
            </a:endParaRPr>
          </a:p>
        </p:txBody>
      </p:sp>
      <p:sp>
        <p:nvSpPr>
          <p:cNvPr id="168" name="Flowchart: Magnetic Disk 167">
            <a:extLst>
              <a:ext uri="{FF2B5EF4-FFF2-40B4-BE49-F238E27FC236}">
                <a16:creationId xmlns:a16="http://schemas.microsoft.com/office/drawing/2014/main" xmlns="" id="{48158734-B464-4A30-BA81-1708C3DDE1A6}"/>
              </a:ext>
            </a:extLst>
          </p:cNvPr>
          <p:cNvSpPr/>
          <p:nvPr/>
        </p:nvSpPr>
        <p:spPr>
          <a:xfrm>
            <a:off x="4133555" y="5288386"/>
            <a:ext cx="713679" cy="5426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685" tIns="27842" rIns="55685" bIns="27842" rtlCol="0" anchor="t"/>
          <a:lstStyle/>
          <a:p>
            <a:pPr algn="ctr" defTabSz="278445"/>
            <a:r>
              <a:rPr lang="en-US" sz="800" dirty="0" err="1">
                <a:solidFill>
                  <a:prstClr val="white"/>
                </a:solidFill>
              </a:rPr>
              <a:t>Tài</a:t>
            </a:r>
            <a:r>
              <a:rPr lang="en-US" sz="800" dirty="0">
                <a:solidFill>
                  <a:prstClr val="white"/>
                </a:solidFill>
              </a:rPr>
              <a:t> </a:t>
            </a:r>
            <a:r>
              <a:rPr lang="en-US" sz="800" dirty="0" err="1">
                <a:solidFill>
                  <a:prstClr val="white"/>
                </a:solidFill>
              </a:rPr>
              <a:t>nguyên</a:t>
            </a:r>
            <a:r>
              <a:rPr lang="en-US" sz="800" dirty="0">
                <a:solidFill>
                  <a:prstClr val="white"/>
                </a:solidFill>
              </a:rPr>
              <a:t> </a:t>
            </a:r>
            <a:r>
              <a:rPr lang="en-US" sz="800" dirty="0" err="1">
                <a:solidFill>
                  <a:prstClr val="white"/>
                </a:solidFill>
              </a:rPr>
              <a:t>nước</a:t>
            </a:r>
            <a:endParaRPr lang="en-US" sz="800" dirty="0">
              <a:solidFill>
                <a:prstClr val="white"/>
              </a:solidFill>
            </a:endParaRPr>
          </a:p>
        </p:txBody>
      </p:sp>
      <p:sp>
        <p:nvSpPr>
          <p:cNvPr id="169" name="Flowchart: Magnetic Disk 168">
            <a:extLst>
              <a:ext uri="{FF2B5EF4-FFF2-40B4-BE49-F238E27FC236}">
                <a16:creationId xmlns:a16="http://schemas.microsoft.com/office/drawing/2014/main" xmlns="" id="{2792E5C0-7FEB-419E-8E72-107EA285C80B}"/>
              </a:ext>
            </a:extLst>
          </p:cNvPr>
          <p:cNvSpPr/>
          <p:nvPr/>
        </p:nvSpPr>
        <p:spPr>
          <a:xfrm>
            <a:off x="4956244" y="5282848"/>
            <a:ext cx="713679" cy="5426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685" tIns="27842" rIns="55685" bIns="27842" rtlCol="0" anchor="t"/>
          <a:lstStyle/>
          <a:p>
            <a:pPr algn="ctr" defTabSz="278445"/>
            <a:r>
              <a:rPr lang="en-US" sz="800" dirty="0" err="1">
                <a:solidFill>
                  <a:prstClr val="white"/>
                </a:solidFill>
              </a:rPr>
              <a:t>Khí</a:t>
            </a:r>
            <a:r>
              <a:rPr lang="en-US" sz="800" dirty="0">
                <a:solidFill>
                  <a:prstClr val="white"/>
                </a:solidFill>
              </a:rPr>
              <a:t> </a:t>
            </a:r>
            <a:r>
              <a:rPr lang="en-US" sz="800" dirty="0" err="1">
                <a:solidFill>
                  <a:prstClr val="white"/>
                </a:solidFill>
              </a:rPr>
              <a:t>tượng</a:t>
            </a:r>
            <a:r>
              <a:rPr lang="en-US" sz="800" dirty="0">
                <a:solidFill>
                  <a:prstClr val="white"/>
                </a:solidFill>
              </a:rPr>
              <a:t> </a:t>
            </a:r>
            <a:r>
              <a:rPr lang="en-US" sz="800" dirty="0" err="1">
                <a:solidFill>
                  <a:prstClr val="white"/>
                </a:solidFill>
              </a:rPr>
              <a:t>thủy</a:t>
            </a:r>
            <a:r>
              <a:rPr lang="en-US" sz="800" dirty="0">
                <a:solidFill>
                  <a:prstClr val="white"/>
                </a:solidFill>
              </a:rPr>
              <a:t> </a:t>
            </a:r>
            <a:r>
              <a:rPr lang="en-US" sz="800" dirty="0" err="1">
                <a:solidFill>
                  <a:prstClr val="white"/>
                </a:solidFill>
              </a:rPr>
              <a:t>văn</a:t>
            </a:r>
            <a:endParaRPr lang="en-US" sz="800" dirty="0">
              <a:solidFill>
                <a:prstClr val="white"/>
              </a:solidFill>
            </a:endParaRPr>
          </a:p>
        </p:txBody>
      </p:sp>
      <p:sp>
        <p:nvSpPr>
          <p:cNvPr id="171" name="Flowchart: Magnetic Disk 170">
            <a:extLst>
              <a:ext uri="{FF2B5EF4-FFF2-40B4-BE49-F238E27FC236}">
                <a16:creationId xmlns:a16="http://schemas.microsoft.com/office/drawing/2014/main" xmlns="" id="{F85A6FFA-0135-45A6-83F1-3D505086A75A}"/>
              </a:ext>
            </a:extLst>
          </p:cNvPr>
          <p:cNvSpPr/>
          <p:nvPr/>
        </p:nvSpPr>
        <p:spPr>
          <a:xfrm>
            <a:off x="5791792" y="5277310"/>
            <a:ext cx="713679" cy="5426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685" tIns="27842" rIns="55685" bIns="27842" rtlCol="0" anchor="t"/>
          <a:lstStyle/>
          <a:p>
            <a:pPr algn="ctr" defTabSz="278445"/>
            <a:r>
              <a:rPr lang="en-US" sz="800" dirty="0" err="1">
                <a:solidFill>
                  <a:prstClr val="white"/>
                </a:solidFill>
              </a:rPr>
              <a:t>Biến</a:t>
            </a:r>
            <a:r>
              <a:rPr lang="en-US" sz="800" dirty="0">
                <a:solidFill>
                  <a:prstClr val="white"/>
                </a:solidFill>
              </a:rPr>
              <a:t> </a:t>
            </a:r>
            <a:r>
              <a:rPr lang="en-US" sz="800" dirty="0" err="1">
                <a:solidFill>
                  <a:prstClr val="white"/>
                </a:solidFill>
              </a:rPr>
              <a:t>đổi</a:t>
            </a:r>
            <a:r>
              <a:rPr lang="en-US" sz="800" dirty="0">
                <a:solidFill>
                  <a:prstClr val="white"/>
                </a:solidFill>
              </a:rPr>
              <a:t> </a:t>
            </a:r>
            <a:r>
              <a:rPr lang="en-US" sz="800" dirty="0" err="1">
                <a:solidFill>
                  <a:prstClr val="white"/>
                </a:solidFill>
              </a:rPr>
              <a:t>khí</a:t>
            </a:r>
            <a:r>
              <a:rPr lang="en-US" sz="800" dirty="0">
                <a:solidFill>
                  <a:prstClr val="white"/>
                </a:solidFill>
              </a:rPr>
              <a:t> </a:t>
            </a:r>
            <a:r>
              <a:rPr lang="en-US" sz="800" dirty="0" err="1">
                <a:solidFill>
                  <a:prstClr val="white"/>
                </a:solidFill>
              </a:rPr>
              <a:t>hậu</a:t>
            </a:r>
            <a:endParaRPr lang="en-US" sz="800" dirty="0">
              <a:solidFill>
                <a:prstClr val="white"/>
              </a:solidFill>
            </a:endParaRPr>
          </a:p>
        </p:txBody>
      </p:sp>
      <p:sp>
        <p:nvSpPr>
          <p:cNvPr id="172" name="Flowchart: Magnetic Disk 171">
            <a:extLst>
              <a:ext uri="{FF2B5EF4-FFF2-40B4-BE49-F238E27FC236}">
                <a16:creationId xmlns:a16="http://schemas.microsoft.com/office/drawing/2014/main" xmlns="" id="{67B9146E-E392-469A-80AA-F8D37FD88D64}"/>
              </a:ext>
            </a:extLst>
          </p:cNvPr>
          <p:cNvSpPr/>
          <p:nvPr/>
        </p:nvSpPr>
        <p:spPr>
          <a:xfrm>
            <a:off x="6620993" y="5277310"/>
            <a:ext cx="713679" cy="5426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685" tIns="27842" rIns="55685" bIns="27842" rtlCol="0" anchor="t"/>
          <a:lstStyle/>
          <a:p>
            <a:pPr algn="ctr" defTabSz="278445"/>
            <a:r>
              <a:rPr lang="en-US" sz="800" dirty="0" err="1">
                <a:solidFill>
                  <a:prstClr val="white"/>
                </a:solidFill>
                <a:cs typeface="Calibri" panose="020F0502020204030204" pitchFamily="34" charset="0"/>
              </a:rPr>
              <a:t>Đo</a:t>
            </a:r>
            <a:r>
              <a:rPr lang="en-US" sz="800" dirty="0">
                <a:solidFill>
                  <a:prstClr val="white"/>
                </a:solidFill>
                <a:cs typeface="Calibri" panose="020F0502020204030204" pitchFamily="34" charset="0"/>
              </a:rPr>
              <a:t> </a:t>
            </a:r>
            <a:r>
              <a:rPr lang="en-US" sz="800" dirty="0" err="1">
                <a:solidFill>
                  <a:prstClr val="white"/>
                </a:solidFill>
                <a:cs typeface="Calibri" panose="020F0502020204030204" pitchFamily="34" charset="0"/>
              </a:rPr>
              <a:t>đạc</a:t>
            </a:r>
            <a:r>
              <a:rPr lang="en-US" sz="800" dirty="0">
                <a:solidFill>
                  <a:prstClr val="white"/>
                </a:solidFill>
                <a:cs typeface="Calibri" panose="020F0502020204030204" pitchFamily="34" charset="0"/>
              </a:rPr>
              <a:t> </a:t>
            </a:r>
            <a:r>
              <a:rPr lang="en-US" sz="800" dirty="0" err="1">
                <a:solidFill>
                  <a:prstClr val="white"/>
                </a:solidFill>
                <a:cs typeface="Calibri" panose="020F0502020204030204" pitchFamily="34" charset="0"/>
              </a:rPr>
              <a:t>bản</a:t>
            </a:r>
            <a:r>
              <a:rPr lang="en-US" sz="800" dirty="0">
                <a:solidFill>
                  <a:prstClr val="white"/>
                </a:solidFill>
                <a:cs typeface="Calibri" panose="020F0502020204030204" pitchFamily="34" charset="0"/>
              </a:rPr>
              <a:t> </a:t>
            </a:r>
            <a:r>
              <a:rPr lang="en-US" sz="800" dirty="0" err="1">
                <a:solidFill>
                  <a:prstClr val="white"/>
                </a:solidFill>
                <a:cs typeface="Calibri" panose="020F0502020204030204" pitchFamily="34" charset="0"/>
              </a:rPr>
              <a:t>đồ</a:t>
            </a:r>
            <a:endParaRPr lang="en-US" sz="800" dirty="0">
              <a:solidFill>
                <a:prstClr val="white"/>
              </a:solidFill>
              <a:cs typeface="Calibri" panose="020F0502020204030204" pitchFamily="34" charset="0"/>
            </a:endParaRPr>
          </a:p>
        </p:txBody>
      </p:sp>
      <p:sp>
        <p:nvSpPr>
          <p:cNvPr id="173" name="Flowchart: Magnetic Disk 172">
            <a:extLst>
              <a:ext uri="{FF2B5EF4-FFF2-40B4-BE49-F238E27FC236}">
                <a16:creationId xmlns:a16="http://schemas.microsoft.com/office/drawing/2014/main" xmlns="" id="{3F63CC57-5C85-48B9-9D10-B1142AD6A71D}"/>
              </a:ext>
            </a:extLst>
          </p:cNvPr>
          <p:cNvSpPr/>
          <p:nvPr/>
        </p:nvSpPr>
        <p:spPr>
          <a:xfrm>
            <a:off x="7475161" y="5277310"/>
            <a:ext cx="713679" cy="5426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685" tIns="27842" rIns="55685" bIns="27842" rtlCol="0" anchor="t"/>
          <a:lstStyle/>
          <a:p>
            <a:pPr algn="ctr" defTabSz="278445"/>
            <a:r>
              <a:rPr lang="en-US" sz="800" dirty="0" err="1">
                <a:solidFill>
                  <a:prstClr val="white"/>
                </a:solidFill>
              </a:rPr>
              <a:t>Viễn</a:t>
            </a:r>
            <a:r>
              <a:rPr lang="en-US" sz="800" dirty="0">
                <a:solidFill>
                  <a:prstClr val="white"/>
                </a:solidFill>
              </a:rPr>
              <a:t> </a:t>
            </a:r>
            <a:r>
              <a:rPr lang="en-US" sz="800" dirty="0" err="1">
                <a:solidFill>
                  <a:prstClr val="white"/>
                </a:solidFill>
              </a:rPr>
              <a:t>thám</a:t>
            </a:r>
            <a:endParaRPr lang="vi-VN" sz="800" dirty="0">
              <a:solidFill>
                <a:prstClr val="white"/>
              </a:solidFill>
            </a:endParaRPr>
          </a:p>
        </p:txBody>
      </p:sp>
      <p:sp>
        <p:nvSpPr>
          <p:cNvPr id="178" name="Flowchart: Magnetic Disk 177">
            <a:extLst>
              <a:ext uri="{FF2B5EF4-FFF2-40B4-BE49-F238E27FC236}">
                <a16:creationId xmlns:a16="http://schemas.microsoft.com/office/drawing/2014/main" xmlns="" id="{8DF30BFC-700F-4D52-B387-3EF091A8F6FC}"/>
              </a:ext>
            </a:extLst>
          </p:cNvPr>
          <p:cNvSpPr/>
          <p:nvPr/>
        </p:nvSpPr>
        <p:spPr>
          <a:xfrm>
            <a:off x="3331853" y="2154300"/>
            <a:ext cx="1143989" cy="42018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685" tIns="27842" rIns="55685" bIns="27842" rtlCol="0" anchor="t"/>
          <a:lstStyle/>
          <a:p>
            <a:pPr algn="ctr" defTabSz="278445"/>
            <a:r>
              <a:rPr lang="en-US" sz="800" dirty="0">
                <a:solidFill>
                  <a:prstClr val="white"/>
                </a:solidFill>
              </a:rPr>
              <a:t>CSDL</a:t>
            </a:r>
          </a:p>
          <a:p>
            <a:pPr algn="ctr" defTabSz="278445"/>
            <a:r>
              <a:rPr lang="en-US" sz="800" dirty="0" err="1">
                <a:solidFill>
                  <a:prstClr val="white"/>
                </a:solidFill>
              </a:rPr>
              <a:t>Môi</a:t>
            </a:r>
            <a:r>
              <a:rPr lang="en-US" sz="800" dirty="0">
                <a:solidFill>
                  <a:prstClr val="white"/>
                </a:solidFill>
              </a:rPr>
              <a:t> </a:t>
            </a:r>
            <a:r>
              <a:rPr lang="en-US" sz="800" dirty="0" err="1">
                <a:solidFill>
                  <a:prstClr val="white"/>
                </a:solidFill>
              </a:rPr>
              <a:t>trường</a:t>
            </a:r>
            <a:endParaRPr lang="en-US" sz="800" dirty="0">
              <a:solidFill>
                <a:prstClr val="white"/>
              </a:solidFill>
            </a:endParaRPr>
          </a:p>
        </p:txBody>
      </p:sp>
      <p:sp>
        <p:nvSpPr>
          <p:cNvPr id="179" name="Flowchart: Magnetic Disk 178">
            <a:extLst>
              <a:ext uri="{FF2B5EF4-FFF2-40B4-BE49-F238E27FC236}">
                <a16:creationId xmlns:a16="http://schemas.microsoft.com/office/drawing/2014/main" xmlns="" id="{AD7BDFC8-A18C-4576-ABDC-2E00548C29EA}"/>
              </a:ext>
            </a:extLst>
          </p:cNvPr>
          <p:cNvSpPr/>
          <p:nvPr/>
        </p:nvSpPr>
        <p:spPr>
          <a:xfrm>
            <a:off x="4757968" y="2154300"/>
            <a:ext cx="1143989" cy="42018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685" tIns="27842" rIns="55685" bIns="27842" rtlCol="0" anchor="t"/>
          <a:lstStyle/>
          <a:p>
            <a:pPr algn="ctr" defTabSz="278445"/>
            <a:r>
              <a:rPr lang="en-US" sz="800" dirty="0">
                <a:solidFill>
                  <a:prstClr val="white"/>
                </a:solidFill>
              </a:rPr>
              <a:t>CSDL</a:t>
            </a:r>
          </a:p>
          <a:p>
            <a:pPr algn="ctr" defTabSz="278445"/>
            <a:r>
              <a:rPr lang="en-US" sz="800" dirty="0" err="1">
                <a:solidFill>
                  <a:prstClr val="white"/>
                </a:solidFill>
              </a:rPr>
              <a:t>Địa</a:t>
            </a:r>
            <a:r>
              <a:rPr lang="en-US" sz="800" dirty="0">
                <a:solidFill>
                  <a:prstClr val="white"/>
                </a:solidFill>
              </a:rPr>
              <a:t> </a:t>
            </a:r>
            <a:r>
              <a:rPr lang="en-US" sz="800" dirty="0" err="1">
                <a:solidFill>
                  <a:prstClr val="white"/>
                </a:solidFill>
              </a:rPr>
              <a:t>chất</a:t>
            </a:r>
            <a:r>
              <a:rPr lang="en-US" sz="800" dirty="0">
                <a:solidFill>
                  <a:prstClr val="white"/>
                </a:solidFill>
              </a:rPr>
              <a:t> – </a:t>
            </a:r>
            <a:r>
              <a:rPr lang="en-US" sz="800" dirty="0" err="1">
                <a:solidFill>
                  <a:prstClr val="white"/>
                </a:solidFill>
              </a:rPr>
              <a:t>Khoáng</a:t>
            </a:r>
            <a:r>
              <a:rPr lang="en-US" sz="800" dirty="0">
                <a:solidFill>
                  <a:prstClr val="white"/>
                </a:solidFill>
              </a:rPr>
              <a:t> </a:t>
            </a:r>
            <a:r>
              <a:rPr lang="en-US" sz="800" dirty="0" err="1">
                <a:solidFill>
                  <a:prstClr val="white"/>
                </a:solidFill>
              </a:rPr>
              <a:t>sản</a:t>
            </a:r>
            <a:endParaRPr lang="en-US" sz="800" dirty="0">
              <a:solidFill>
                <a:prstClr val="white"/>
              </a:solidFill>
            </a:endParaRPr>
          </a:p>
        </p:txBody>
      </p:sp>
      <p:sp>
        <p:nvSpPr>
          <p:cNvPr id="180" name="Flowchart: Magnetic Disk 179">
            <a:extLst>
              <a:ext uri="{FF2B5EF4-FFF2-40B4-BE49-F238E27FC236}">
                <a16:creationId xmlns:a16="http://schemas.microsoft.com/office/drawing/2014/main" xmlns="" id="{D9D2A9BD-1576-4317-8D77-9A042CA34E17}"/>
              </a:ext>
            </a:extLst>
          </p:cNvPr>
          <p:cNvSpPr/>
          <p:nvPr/>
        </p:nvSpPr>
        <p:spPr>
          <a:xfrm>
            <a:off x="6099639" y="2154300"/>
            <a:ext cx="1143989" cy="42018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685" tIns="27842" rIns="55685" bIns="27842" rtlCol="0" anchor="t"/>
          <a:lstStyle/>
          <a:p>
            <a:pPr algn="ctr" defTabSz="278445"/>
            <a:r>
              <a:rPr lang="en-US" sz="800" dirty="0">
                <a:solidFill>
                  <a:prstClr val="white"/>
                </a:solidFill>
              </a:rPr>
              <a:t>CSDL</a:t>
            </a:r>
          </a:p>
          <a:p>
            <a:pPr algn="ctr" defTabSz="278445"/>
            <a:r>
              <a:rPr lang="en-US" sz="800" dirty="0" err="1">
                <a:solidFill>
                  <a:prstClr val="white"/>
                </a:solidFill>
              </a:rPr>
              <a:t>Khí</a:t>
            </a:r>
            <a:r>
              <a:rPr lang="en-US" sz="800" dirty="0">
                <a:solidFill>
                  <a:prstClr val="white"/>
                </a:solidFill>
              </a:rPr>
              <a:t> </a:t>
            </a:r>
            <a:r>
              <a:rPr lang="en-US" sz="800" dirty="0" err="1">
                <a:solidFill>
                  <a:prstClr val="white"/>
                </a:solidFill>
              </a:rPr>
              <a:t>tượng</a:t>
            </a:r>
            <a:r>
              <a:rPr lang="en-US" sz="800" dirty="0">
                <a:solidFill>
                  <a:prstClr val="white"/>
                </a:solidFill>
              </a:rPr>
              <a:t> </a:t>
            </a:r>
            <a:r>
              <a:rPr lang="en-US" sz="800" dirty="0" err="1">
                <a:solidFill>
                  <a:prstClr val="white"/>
                </a:solidFill>
              </a:rPr>
              <a:t>thủy</a:t>
            </a:r>
            <a:r>
              <a:rPr lang="en-US" sz="800" dirty="0">
                <a:solidFill>
                  <a:prstClr val="white"/>
                </a:solidFill>
              </a:rPr>
              <a:t> </a:t>
            </a:r>
            <a:r>
              <a:rPr lang="en-US" sz="800" dirty="0" err="1">
                <a:solidFill>
                  <a:prstClr val="white"/>
                </a:solidFill>
              </a:rPr>
              <a:t>văn</a:t>
            </a:r>
            <a:endParaRPr lang="en-US" sz="800" dirty="0">
              <a:solidFill>
                <a:prstClr val="white"/>
              </a:solidFill>
            </a:endParaRPr>
          </a:p>
        </p:txBody>
      </p:sp>
      <p:sp>
        <p:nvSpPr>
          <p:cNvPr id="181" name="Flowchart: Magnetic Disk 180">
            <a:extLst>
              <a:ext uri="{FF2B5EF4-FFF2-40B4-BE49-F238E27FC236}">
                <a16:creationId xmlns:a16="http://schemas.microsoft.com/office/drawing/2014/main" xmlns="" id="{DDC2757F-43FF-4D33-9CFC-691BB2FBB525}"/>
              </a:ext>
            </a:extLst>
          </p:cNvPr>
          <p:cNvSpPr/>
          <p:nvPr/>
        </p:nvSpPr>
        <p:spPr>
          <a:xfrm>
            <a:off x="7427614" y="2154300"/>
            <a:ext cx="1143989" cy="42018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685" tIns="27842" rIns="55685" bIns="27842" rtlCol="0" anchor="t"/>
          <a:lstStyle/>
          <a:p>
            <a:pPr algn="ctr" defTabSz="278445"/>
            <a:r>
              <a:rPr lang="en-US" sz="800" dirty="0">
                <a:solidFill>
                  <a:prstClr val="white"/>
                </a:solidFill>
              </a:rPr>
              <a:t>CSDL</a:t>
            </a:r>
          </a:p>
          <a:p>
            <a:pPr algn="ctr" defTabSz="278445"/>
            <a:r>
              <a:rPr lang="en-US" sz="800" dirty="0" err="1">
                <a:solidFill>
                  <a:prstClr val="white"/>
                </a:solidFill>
              </a:rPr>
              <a:t>Tài</a:t>
            </a:r>
            <a:r>
              <a:rPr lang="en-US" sz="800" dirty="0">
                <a:solidFill>
                  <a:prstClr val="white"/>
                </a:solidFill>
              </a:rPr>
              <a:t> </a:t>
            </a:r>
            <a:r>
              <a:rPr lang="en-US" sz="800" dirty="0" err="1">
                <a:solidFill>
                  <a:prstClr val="white"/>
                </a:solidFill>
              </a:rPr>
              <a:t>nguyên</a:t>
            </a:r>
            <a:r>
              <a:rPr lang="en-US" sz="800" dirty="0">
                <a:solidFill>
                  <a:prstClr val="white"/>
                </a:solidFill>
              </a:rPr>
              <a:t> </a:t>
            </a:r>
            <a:r>
              <a:rPr lang="en-US" sz="800" dirty="0" err="1">
                <a:solidFill>
                  <a:prstClr val="white"/>
                </a:solidFill>
              </a:rPr>
              <a:t>nước</a:t>
            </a:r>
            <a:endParaRPr lang="en-US" sz="800" dirty="0">
              <a:solidFill>
                <a:prstClr val="white"/>
              </a:solidFill>
            </a:endParaRPr>
          </a:p>
        </p:txBody>
      </p:sp>
      <p:sp>
        <p:nvSpPr>
          <p:cNvPr id="182" name="TextBox 181">
            <a:extLst>
              <a:ext uri="{FF2B5EF4-FFF2-40B4-BE49-F238E27FC236}">
                <a16:creationId xmlns:a16="http://schemas.microsoft.com/office/drawing/2014/main" xmlns="" id="{DA1451ED-A44F-45B6-989C-DAEDF78147DC}"/>
              </a:ext>
            </a:extLst>
          </p:cNvPr>
          <p:cNvSpPr txBox="1"/>
          <p:nvPr/>
        </p:nvSpPr>
        <p:spPr>
          <a:xfrm>
            <a:off x="1388376" y="1429140"/>
            <a:ext cx="1593515" cy="271671"/>
          </a:xfrm>
          <a:prstGeom prst="rect">
            <a:avLst/>
          </a:prstGeom>
          <a:noFill/>
        </p:spPr>
        <p:txBody>
          <a:bodyPr wrap="square" lIns="55685" tIns="27842" rIns="55685" bIns="27842">
            <a:spAutoFit/>
          </a:bodyPr>
          <a:lstStyle/>
          <a:p>
            <a:pPr algn="ctr" defTabSz="546449">
              <a:defRPr/>
            </a:pPr>
            <a:r>
              <a:rPr lang="en-US" sz="1400" b="1">
                <a:solidFill>
                  <a:srgbClr val="FF0000"/>
                </a:solidFill>
                <a:latin typeface="Arial" panose="020B0604020202020204" pitchFamily="34" charset="0"/>
                <a:cs typeface="Arial" panose="020B0604020202020204" pitchFamily="34" charset="0"/>
              </a:rPr>
              <a:t>TRUNG ƯƠNG</a:t>
            </a:r>
            <a:endParaRPr lang="en-US" sz="1400" b="1" dirty="0">
              <a:solidFill>
                <a:srgbClr val="FF0000"/>
              </a:solidFill>
              <a:latin typeface="Arial" panose="020B0604020202020204" pitchFamily="34" charset="0"/>
              <a:cs typeface="Arial" panose="020B0604020202020204" pitchFamily="34" charset="0"/>
            </a:endParaRPr>
          </a:p>
        </p:txBody>
      </p:sp>
      <p:sp>
        <p:nvSpPr>
          <p:cNvPr id="183" name="TextBox 182">
            <a:extLst>
              <a:ext uri="{FF2B5EF4-FFF2-40B4-BE49-F238E27FC236}">
                <a16:creationId xmlns:a16="http://schemas.microsoft.com/office/drawing/2014/main" xmlns="" id="{A1A6834B-A74E-4867-BBF3-5B76C603FE0E}"/>
              </a:ext>
            </a:extLst>
          </p:cNvPr>
          <p:cNvSpPr txBox="1"/>
          <p:nvPr/>
        </p:nvSpPr>
        <p:spPr>
          <a:xfrm>
            <a:off x="1402047" y="4596120"/>
            <a:ext cx="1401980" cy="271671"/>
          </a:xfrm>
          <a:prstGeom prst="rect">
            <a:avLst/>
          </a:prstGeom>
          <a:noFill/>
        </p:spPr>
        <p:txBody>
          <a:bodyPr wrap="square" lIns="55685" tIns="27842" rIns="55685" bIns="27842">
            <a:spAutoFit/>
          </a:bodyPr>
          <a:lstStyle/>
          <a:p>
            <a:pPr algn="ctr" defTabSz="546449">
              <a:defRPr/>
            </a:pPr>
            <a:r>
              <a:rPr lang="en-US" sz="1400" b="1" dirty="0">
                <a:solidFill>
                  <a:srgbClr val="FF0000"/>
                </a:solidFill>
                <a:latin typeface="Arial" panose="020B0604020202020204" pitchFamily="34" charset="0"/>
                <a:cs typeface="Arial" panose="020B0604020202020204" pitchFamily="34" charset="0"/>
              </a:rPr>
              <a:t>ĐỊA PHƯƠNG</a:t>
            </a:r>
          </a:p>
        </p:txBody>
      </p:sp>
      <p:sp>
        <p:nvSpPr>
          <p:cNvPr id="185" name="Rectangle 184">
            <a:extLst>
              <a:ext uri="{FF2B5EF4-FFF2-40B4-BE49-F238E27FC236}">
                <a16:creationId xmlns:a16="http://schemas.microsoft.com/office/drawing/2014/main" xmlns="" id="{618E7588-BBFA-4153-AB67-A7144388629E}"/>
              </a:ext>
            </a:extLst>
          </p:cNvPr>
          <p:cNvSpPr/>
          <p:nvPr/>
        </p:nvSpPr>
        <p:spPr>
          <a:xfrm>
            <a:off x="1379179" y="3352590"/>
            <a:ext cx="6901374" cy="24269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lIns="55685" tIns="27842" rIns="55685" bIns="27842" rtlCol="0" anchor="ctr"/>
          <a:lstStyle/>
          <a:p>
            <a:pPr algn="ctr" defTabSz="278445"/>
            <a:r>
              <a:rPr lang="en-US" sz="900" b="1" dirty="0">
                <a:solidFill>
                  <a:srgbClr val="4472C4"/>
                </a:solidFill>
                <a:latin typeface="Arial" panose="020B0604020202020204" pitchFamily="34" charset="0"/>
                <a:cs typeface="Arial" panose="020B0604020202020204" pitchFamily="34" charset="0"/>
              </a:rPr>
              <a:t>      HỆ THỐNG THÔNG TIN TỔNG THỂ NGÀNH TẠI ĐỊA PHƯƠNG</a:t>
            </a:r>
          </a:p>
        </p:txBody>
      </p:sp>
      <p:sp>
        <p:nvSpPr>
          <p:cNvPr id="186" name="Rectangle: Rounded Corners 185">
            <a:extLst>
              <a:ext uri="{FF2B5EF4-FFF2-40B4-BE49-F238E27FC236}">
                <a16:creationId xmlns:a16="http://schemas.microsoft.com/office/drawing/2014/main" xmlns="" id="{F83D4B78-D95D-400E-9795-4C10E6F3E420}"/>
              </a:ext>
            </a:extLst>
          </p:cNvPr>
          <p:cNvSpPr/>
          <p:nvPr/>
        </p:nvSpPr>
        <p:spPr>
          <a:xfrm>
            <a:off x="10381096" y="3352520"/>
            <a:ext cx="611152" cy="2566646"/>
          </a:xfrm>
          <a:prstGeom prst="roundRect">
            <a:avLst/>
          </a:prstGeom>
        </p:spPr>
        <p:style>
          <a:lnRef idx="1">
            <a:schemeClr val="accent2"/>
          </a:lnRef>
          <a:fillRef idx="2">
            <a:schemeClr val="accent2"/>
          </a:fillRef>
          <a:effectRef idx="1">
            <a:schemeClr val="accent2"/>
          </a:effectRef>
          <a:fontRef idx="minor">
            <a:schemeClr val="dk1"/>
          </a:fontRef>
        </p:style>
        <p:txBody>
          <a:bodyPr lIns="55685" tIns="27842" rIns="55685" bIns="27842" rtlCol="0" anchor="ctr"/>
          <a:lstStyle/>
          <a:p>
            <a:pPr algn="ctr" defTabSz="278445"/>
            <a:r>
              <a:rPr lang="en-US" sz="900" dirty="0" err="1">
                <a:solidFill>
                  <a:prstClr val="black"/>
                </a:solidFill>
                <a:latin typeface="Arial" panose="020B0604020202020204" pitchFamily="34" charset="0"/>
                <a:cs typeface="Arial" panose="020B0604020202020204" pitchFamily="34" charset="0"/>
              </a:rPr>
              <a:t>Nền</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tảng</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tích</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hợp</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và</a:t>
            </a:r>
            <a:r>
              <a:rPr lang="en-US" sz="900" dirty="0">
                <a:solidFill>
                  <a:prstClr val="black"/>
                </a:solidFill>
                <a:latin typeface="Arial" panose="020B0604020202020204" pitchFamily="34" charset="0"/>
                <a:cs typeface="Arial" panose="020B0604020202020204" pitchFamily="34" charset="0"/>
              </a:rPr>
              <a:t> chia </a:t>
            </a:r>
            <a:r>
              <a:rPr lang="en-US" sz="900" dirty="0" err="1">
                <a:solidFill>
                  <a:prstClr val="black"/>
                </a:solidFill>
                <a:latin typeface="Arial" panose="020B0604020202020204" pitchFamily="34" charset="0"/>
                <a:cs typeface="Arial" panose="020B0604020202020204" pitchFamily="34" charset="0"/>
              </a:rPr>
              <a:t>sẻ</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dữ</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liệu</a:t>
            </a:r>
            <a:r>
              <a:rPr lang="vi-VN" sz="900" dirty="0">
                <a:solidFill>
                  <a:prstClr val="black"/>
                </a:solidFill>
                <a:cs typeface="Arial" panose="020B0604020202020204" pitchFamily="34" charset="0"/>
              </a:rPr>
              <a:t> tại </a:t>
            </a:r>
            <a:r>
              <a:rPr lang="en-US" sz="900" dirty="0" err="1">
                <a:solidFill>
                  <a:prstClr val="black"/>
                </a:solidFill>
                <a:latin typeface="Arial" panose="020B0604020202020204" pitchFamily="34" charset="0"/>
                <a:cs typeface="Arial" panose="020B0604020202020204" pitchFamily="34" charset="0"/>
              </a:rPr>
              <a:t>địa</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phương</a:t>
            </a:r>
            <a:endParaRPr lang="vi-VN" sz="900" dirty="0">
              <a:solidFill>
                <a:prstClr val="black"/>
              </a:solidFill>
              <a:cs typeface="Arial" panose="020B0604020202020204" pitchFamily="34" charset="0"/>
            </a:endParaRPr>
          </a:p>
        </p:txBody>
      </p:sp>
      <p:pic>
        <p:nvPicPr>
          <p:cNvPr id="187" name="Picture 186">
            <a:extLst>
              <a:ext uri="{FF2B5EF4-FFF2-40B4-BE49-F238E27FC236}">
                <a16:creationId xmlns:a16="http://schemas.microsoft.com/office/drawing/2014/main" xmlns="" id="{D7EC6664-70A5-48E0-9C59-5932D813EC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1697" y="3774757"/>
            <a:ext cx="307497" cy="269788"/>
          </a:xfrm>
          <a:prstGeom prst="rect">
            <a:avLst/>
          </a:prstGeom>
        </p:spPr>
      </p:pic>
      <p:cxnSp>
        <p:nvCxnSpPr>
          <p:cNvPr id="188" name="Straight Arrow Connector 187">
            <a:extLst>
              <a:ext uri="{FF2B5EF4-FFF2-40B4-BE49-F238E27FC236}">
                <a16:creationId xmlns:a16="http://schemas.microsoft.com/office/drawing/2014/main" xmlns="" id="{E7A3658F-9747-4B89-938A-7A6D33E9E795}"/>
              </a:ext>
            </a:extLst>
          </p:cNvPr>
          <p:cNvCxnSpPr>
            <a:cxnSpLocks/>
          </p:cNvCxnSpPr>
          <p:nvPr/>
        </p:nvCxnSpPr>
        <p:spPr>
          <a:xfrm>
            <a:off x="10222077" y="3996620"/>
            <a:ext cx="159020" cy="0"/>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cxnSp>
        <p:nvCxnSpPr>
          <p:cNvPr id="189" name="Straight Arrow Connector 188">
            <a:extLst>
              <a:ext uri="{FF2B5EF4-FFF2-40B4-BE49-F238E27FC236}">
                <a16:creationId xmlns:a16="http://schemas.microsoft.com/office/drawing/2014/main" xmlns="" id="{A29E1D07-2EB1-4893-9C3D-02CD4B53E5AC}"/>
              </a:ext>
            </a:extLst>
          </p:cNvPr>
          <p:cNvCxnSpPr>
            <a:cxnSpLocks/>
          </p:cNvCxnSpPr>
          <p:nvPr/>
        </p:nvCxnSpPr>
        <p:spPr>
          <a:xfrm>
            <a:off x="10222077" y="5300857"/>
            <a:ext cx="159020" cy="0"/>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cxnSp>
        <p:nvCxnSpPr>
          <p:cNvPr id="200" name="Straight Arrow Connector 199">
            <a:extLst>
              <a:ext uri="{FF2B5EF4-FFF2-40B4-BE49-F238E27FC236}">
                <a16:creationId xmlns:a16="http://schemas.microsoft.com/office/drawing/2014/main" xmlns="" id="{44E7BE88-404A-42A8-A249-0CACA28A0653}"/>
              </a:ext>
            </a:extLst>
          </p:cNvPr>
          <p:cNvCxnSpPr>
            <a:cxnSpLocks/>
          </p:cNvCxnSpPr>
          <p:nvPr/>
        </p:nvCxnSpPr>
        <p:spPr>
          <a:xfrm>
            <a:off x="10222077" y="1008892"/>
            <a:ext cx="159020" cy="0"/>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cxnSp>
        <p:nvCxnSpPr>
          <p:cNvPr id="201" name="Straight Arrow Connector 200">
            <a:extLst>
              <a:ext uri="{FF2B5EF4-FFF2-40B4-BE49-F238E27FC236}">
                <a16:creationId xmlns:a16="http://schemas.microsoft.com/office/drawing/2014/main" xmlns="" id="{2BACAFC5-69F0-468E-B455-738FF200E49D}"/>
              </a:ext>
            </a:extLst>
          </p:cNvPr>
          <p:cNvCxnSpPr>
            <a:cxnSpLocks/>
          </p:cNvCxnSpPr>
          <p:nvPr/>
        </p:nvCxnSpPr>
        <p:spPr>
          <a:xfrm>
            <a:off x="10222077" y="2313129"/>
            <a:ext cx="159020" cy="0"/>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cxnSp>
        <p:nvCxnSpPr>
          <p:cNvPr id="247" name="Straight Connector 246">
            <a:extLst>
              <a:ext uri="{FF2B5EF4-FFF2-40B4-BE49-F238E27FC236}">
                <a16:creationId xmlns:a16="http://schemas.microsoft.com/office/drawing/2014/main" xmlns="" id="{327C527B-9914-418E-B47E-E2EFFFCEF2F4}"/>
              </a:ext>
            </a:extLst>
          </p:cNvPr>
          <p:cNvCxnSpPr/>
          <p:nvPr/>
        </p:nvCxnSpPr>
        <p:spPr>
          <a:xfrm flipV="1">
            <a:off x="1900273" y="5122182"/>
            <a:ext cx="0" cy="2369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xmlns="" id="{9E267C62-687B-450B-A571-53A5BFF01F70}"/>
              </a:ext>
            </a:extLst>
          </p:cNvPr>
          <p:cNvCxnSpPr/>
          <p:nvPr/>
        </p:nvCxnSpPr>
        <p:spPr>
          <a:xfrm flipV="1">
            <a:off x="2848418" y="5122182"/>
            <a:ext cx="0" cy="2369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xmlns="" id="{F1A35C6F-AA20-4F90-ACDB-07909FAAECE7}"/>
              </a:ext>
            </a:extLst>
          </p:cNvPr>
          <p:cNvCxnSpPr/>
          <p:nvPr/>
        </p:nvCxnSpPr>
        <p:spPr>
          <a:xfrm flipV="1">
            <a:off x="3645960" y="5122182"/>
            <a:ext cx="0" cy="2369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xmlns="" id="{3E3BC580-CA9F-4AC7-B1B1-E4FF95000F81}"/>
              </a:ext>
            </a:extLst>
          </p:cNvPr>
          <p:cNvCxnSpPr/>
          <p:nvPr/>
        </p:nvCxnSpPr>
        <p:spPr>
          <a:xfrm flipV="1">
            <a:off x="4498255" y="5122182"/>
            <a:ext cx="0" cy="2369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xmlns="" id="{4F00BDD5-FEF9-4957-A7D8-9991BD76A20B}"/>
              </a:ext>
            </a:extLst>
          </p:cNvPr>
          <p:cNvCxnSpPr/>
          <p:nvPr/>
        </p:nvCxnSpPr>
        <p:spPr>
          <a:xfrm flipV="1">
            <a:off x="5309486" y="5122182"/>
            <a:ext cx="0" cy="2369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xmlns="" id="{C4C227FC-45AB-4C44-9F82-9A6E17ABE792}"/>
              </a:ext>
            </a:extLst>
          </p:cNvPr>
          <p:cNvCxnSpPr/>
          <p:nvPr/>
        </p:nvCxnSpPr>
        <p:spPr>
          <a:xfrm flipV="1">
            <a:off x="6162564" y="5122182"/>
            <a:ext cx="0" cy="2369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xmlns="" id="{1E509346-E3AD-446F-9E7C-DF42CB7D6CD1}"/>
              </a:ext>
            </a:extLst>
          </p:cNvPr>
          <p:cNvCxnSpPr/>
          <p:nvPr/>
        </p:nvCxnSpPr>
        <p:spPr>
          <a:xfrm flipV="1">
            <a:off x="6979754" y="5122182"/>
            <a:ext cx="0" cy="2369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xmlns="" id="{A8AB9727-0EB9-4511-BA2F-18B1429A4738}"/>
              </a:ext>
            </a:extLst>
          </p:cNvPr>
          <p:cNvCxnSpPr/>
          <p:nvPr/>
        </p:nvCxnSpPr>
        <p:spPr>
          <a:xfrm flipV="1">
            <a:off x="7807248" y="5122182"/>
            <a:ext cx="0" cy="2369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C9F01EC2-3BC0-43DC-8659-0168D0F042B4}"/>
              </a:ext>
            </a:extLst>
          </p:cNvPr>
          <p:cNvCxnSpPr>
            <a:cxnSpLocks/>
          </p:cNvCxnSpPr>
          <p:nvPr/>
        </p:nvCxnSpPr>
        <p:spPr>
          <a:xfrm>
            <a:off x="1900273" y="5122182"/>
            <a:ext cx="590697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9CD46767-AE4A-4849-9226-4C269AB71019}"/>
              </a:ext>
            </a:extLst>
          </p:cNvPr>
          <p:cNvCxnSpPr/>
          <p:nvPr/>
        </p:nvCxnSpPr>
        <p:spPr>
          <a:xfrm flipV="1">
            <a:off x="4923984" y="4957768"/>
            <a:ext cx="0" cy="1644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Straight Arrow Connector 293">
            <a:extLst>
              <a:ext uri="{FF2B5EF4-FFF2-40B4-BE49-F238E27FC236}">
                <a16:creationId xmlns:a16="http://schemas.microsoft.com/office/drawing/2014/main" xmlns="" id="{244982DD-A6E0-4F47-9FE6-16EAF33F7A55}"/>
              </a:ext>
            </a:extLst>
          </p:cNvPr>
          <p:cNvCxnSpPr>
            <a:cxnSpLocks/>
          </p:cNvCxnSpPr>
          <p:nvPr/>
        </p:nvCxnSpPr>
        <p:spPr>
          <a:xfrm flipH="1" flipV="1">
            <a:off x="4114853" y="4187206"/>
            <a:ext cx="777200" cy="3430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Straight Arrow Connector 294">
            <a:extLst>
              <a:ext uri="{FF2B5EF4-FFF2-40B4-BE49-F238E27FC236}">
                <a16:creationId xmlns:a16="http://schemas.microsoft.com/office/drawing/2014/main" xmlns="" id="{D626C1A5-E1CA-48A9-8761-DFEAC696A964}"/>
              </a:ext>
            </a:extLst>
          </p:cNvPr>
          <p:cNvCxnSpPr>
            <a:cxnSpLocks/>
          </p:cNvCxnSpPr>
          <p:nvPr/>
        </p:nvCxnSpPr>
        <p:spPr>
          <a:xfrm flipV="1">
            <a:off x="4923985" y="4193914"/>
            <a:ext cx="777200" cy="3363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06E760F7-28EC-4CB3-B286-7D26F776D66D}"/>
              </a:ext>
            </a:extLst>
          </p:cNvPr>
          <p:cNvCxnSpPr>
            <a:cxnSpLocks/>
          </p:cNvCxnSpPr>
          <p:nvPr/>
        </p:nvCxnSpPr>
        <p:spPr>
          <a:xfrm flipV="1">
            <a:off x="2445237" y="1975309"/>
            <a:ext cx="0" cy="2548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xmlns="" id="{638C1273-9C39-4DE1-8C52-1F1731B25B34}"/>
              </a:ext>
            </a:extLst>
          </p:cNvPr>
          <p:cNvCxnSpPr>
            <a:cxnSpLocks/>
          </p:cNvCxnSpPr>
          <p:nvPr/>
        </p:nvCxnSpPr>
        <p:spPr>
          <a:xfrm flipV="1">
            <a:off x="3872087" y="1975309"/>
            <a:ext cx="0" cy="2548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xmlns="" id="{6350450A-2369-4B05-B3A1-CDCECB32DD8D}"/>
              </a:ext>
            </a:extLst>
          </p:cNvPr>
          <p:cNvCxnSpPr>
            <a:cxnSpLocks/>
          </p:cNvCxnSpPr>
          <p:nvPr/>
        </p:nvCxnSpPr>
        <p:spPr>
          <a:xfrm flipV="1">
            <a:off x="5305116" y="1975309"/>
            <a:ext cx="0" cy="2548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xmlns="" id="{82345AB2-C29F-407F-AF64-A2007DFA3E29}"/>
              </a:ext>
            </a:extLst>
          </p:cNvPr>
          <p:cNvCxnSpPr>
            <a:cxnSpLocks/>
          </p:cNvCxnSpPr>
          <p:nvPr/>
        </p:nvCxnSpPr>
        <p:spPr>
          <a:xfrm flipV="1">
            <a:off x="6635934" y="1975309"/>
            <a:ext cx="0" cy="2548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xmlns="" id="{34414BF8-723B-4147-B2F4-B8F7D2B28636}"/>
              </a:ext>
            </a:extLst>
          </p:cNvPr>
          <p:cNvCxnSpPr>
            <a:cxnSpLocks/>
          </p:cNvCxnSpPr>
          <p:nvPr/>
        </p:nvCxnSpPr>
        <p:spPr>
          <a:xfrm flipV="1">
            <a:off x="7997148" y="1975309"/>
            <a:ext cx="0" cy="2548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66022ECA-5723-4CC7-8773-054B9909FAAD}"/>
              </a:ext>
            </a:extLst>
          </p:cNvPr>
          <p:cNvCxnSpPr>
            <a:cxnSpLocks/>
          </p:cNvCxnSpPr>
          <p:nvPr/>
        </p:nvCxnSpPr>
        <p:spPr>
          <a:xfrm flipV="1">
            <a:off x="2445237" y="1960557"/>
            <a:ext cx="6893397" cy="16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B2A4D916-BA32-44BD-8814-66F1A08A4798}"/>
              </a:ext>
            </a:extLst>
          </p:cNvPr>
          <p:cNvCxnSpPr>
            <a:cxnSpLocks/>
          </p:cNvCxnSpPr>
          <p:nvPr/>
        </p:nvCxnSpPr>
        <p:spPr>
          <a:xfrm flipV="1">
            <a:off x="5635912" y="1735983"/>
            <a:ext cx="0" cy="2393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Straight Arrow Connector 299">
            <a:extLst>
              <a:ext uri="{FF2B5EF4-FFF2-40B4-BE49-F238E27FC236}">
                <a16:creationId xmlns:a16="http://schemas.microsoft.com/office/drawing/2014/main" xmlns="" id="{B487B489-D7DE-42B1-9871-43459E132FE6}"/>
              </a:ext>
            </a:extLst>
          </p:cNvPr>
          <p:cNvCxnSpPr>
            <a:cxnSpLocks/>
          </p:cNvCxnSpPr>
          <p:nvPr/>
        </p:nvCxnSpPr>
        <p:spPr>
          <a:xfrm>
            <a:off x="8280389" y="3996620"/>
            <a:ext cx="159020" cy="0"/>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cxnSp>
        <p:nvCxnSpPr>
          <p:cNvPr id="302" name="Straight Arrow Connector 301">
            <a:extLst>
              <a:ext uri="{FF2B5EF4-FFF2-40B4-BE49-F238E27FC236}">
                <a16:creationId xmlns:a16="http://schemas.microsoft.com/office/drawing/2014/main" xmlns="" id="{44C733AE-A3C9-4AA7-8FDC-B219DFF131EC}"/>
              </a:ext>
            </a:extLst>
          </p:cNvPr>
          <p:cNvCxnSpPr>
            <a:cxnSpLocks/>
          </p:cNvCxnSpPr>
          <p:nvPr/>
        </p:nvCxnSpPr>
        <p:spPr>
          <a:xfrm>
            <a:off x="8280389" y="5300857"/>
            <a:ext cx="159020" cy="0"/>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cxnSp>
        <p:nvCxnSpPr>
          <p:cNvPr id="303" name="Straight Arrow Connector 302">
            <a:extLst>
              <a:ext uri="{FF2B5EF4-FFF2-40B4-BE49-F238E27FC236}">
                <a16:creationId xmlns:a16="http://schemas.microsoft.com/office/drawing/2014/main" xmlns="" id="{AC9BF24F-6D6B-4BE7-836E-E366CB81D9FE}"/>
              </a:ext>
            </a:extLst>
          </p:cNvPr>
          <p:cNvCxnSpPr>
            <a:cxnSpLocks/>
          </p:cNvCxnSpPr>
          <p:nvPr/>
        </p:nvCxnSpPr>
        <p:spPr>
          <a:xfrm flipH="1" flipV="1">
            <a:off x="4631639" y="984639"/>
            <a:ext cx="988527" cy="3405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Straight Arrow Connector 309">
            <a:extLst>
              <a:ext uri="{FF2B5EF4-FFF2-40B4-BE49-F238E27FC236}">
                <a16:creationId xmlns:a16="http://schemas.microsoft.com/office/drawing/2014/main" xmlns="" id="{E2E1C80D-4628-4D50-8124-B8F3C8724398}"/>
              </a:ext>
            </a:extLst>
          </p:cNvPr>
          <p:cNvCxnSpPr>
            <a:cxnSpLocks/>
          </p:cNvCxnSpPr>
          <p:nvPr/>
        </p:nvCxnSpPr>
        <p:spPr>
          <a:xfrm flipV="1">
            <a:off x="5635912" y="984639"/>
            <a:ext cx="1004273" cy="3405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4" name="Rectangle 313">
            <a:extLst>
              <a:ext uri="{FF2B5EF4-FFF2-40B4-BE49-F238E27FC236}">
                <a16:creationId xmlns:a16="http://schemas.microsoft.com/office/drawing/2014/main" xmlns="" id="{879919B3-4794-459D-8996-39DAE64AE26F}"/>
              </a:ext>
            </a:extLst>
          </p:cNvPr>
          <p:cNvSpPr/>
          <p:nvPr/>
        </p:nvSpPr>
        <p:spPr>
          <a:xfrm>
            <a:off x="8475953" y="3354870"/>
            <a:ext cx="1634909" cy="2576157"/>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lIns="55685" tIns="27842" rIns="55685" bIns="27842" rtlCol="0" anchor="ctr"/>
          <a:lstStyle/>
          <a:p>
            <a:pPr marL="160359" indent="-160359" defTabSz="278445">
              <a:lnSpc>
                <a:spcPct val="107000"/>
              </a:lnSpc>
              <a:spcAft>
                <a:spcPts val="450"/>
              </a:spcAft>
              <a:buFont typeface="Wingdings" panose="05000000000000000000" pitchFamily="2" charset="2"/>
              <a:buChar char="Ø"/>
            </a:pPr>
            <a:endParaRPr lang="en-US" sz="900">
              <a:solidFill>
                <a:prstClr val="black"/>
              </a:solidFill>
              <a:latin typeface="Arial" panose="020B0604020202020204" pitchFamily="34" charset="0"/>
              <a:cs typeface="Arial" panose="020B0604020202020204" pitchFamily="34" charset="0"/>
            </a:endParaRPr>
          </a:p>
        </p:txBody>
      </p:sp>
      <p:sp>
        <p:nvSpPr>
          <p:cNvPr id="315" name="Rectangle 314">
            <a:extLst>
              <a:ext uri="{FF2B5EF4-FFF2-40B4-BE49-F238E27FC236}">
                <a16:creationId xmlns:a16="http://schemas.microsoft.com/office/drawing/2014/main" xmlns="" id="{07694439-A3C5-40F0-9694-E6EE1C98D144}"/>
              </a:ext>
            </a:extLst>
          </p:cNvPr>
          <p:cNvSpPr/>
          <p:nvPr/>
        </p:nvSpPr>
        <p:spPr>
          <a:xfrm>
            <a:off x="8590629" y="3349364"/>
            <a:ext cx="1372090" cy="37172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lIns="55685" tIns="27842" rIns="55685" bIns="27842" rtlCol="0" anchor="ctr"/>
          <a:lstStyle/>
          <a:p>
            <a:pPr algn="ctr" defTabSz="278445">
              <a:lnSpc>
                <a:spcPct val="112000"/>
              </a:lnSpc>
            </a:pPr>
            <a:r>
              <a:rPr lang="en-US" sz="900" b="1">
                <a:solidFill>
                  <a:srgbClr val="4472C4"/>
                </a:solidFill>
                <a:latin typeface="Arial" panose="020B0604020202020204" pitchFamily="34" charset="0"/>
                <a:cs typeface="Arial" panose="020B0604020202020204" pitchFamily="34" charset="0"/>
              </a:rPr>
              <a:t>CÁC HỆ THỐNG NGHIỆP VỤ ĐẶC THÙ</a:t>
            </a:r>
          </a:p>
        </p:txBody>
      </p:sp>
      <p:sp>
        <p:nvSpPr>
          <p:cNvPr id="316" name="Rectangle: Rounded Corners 315">
            <a:extLst>
              <a:ext uri="{FF2B5EF4-FFF2-40B4-BE49-F238E27FC236}">
                <a16:creationId xmlns:a16="http://schemas.microsoft.com/office/drawing/2014/main" xmlns="" id="{24BC8265-132B-4A65-9E17-BAD54BC6115D}"/>
              </a:ext>
            </a:extLst>
          </p:cNvPr>
          <p:cNvSpPr/>
          <p:nvPr/>
        </p:nvSpPr>
        <p:spPr>
          <a:xfrm>
            <a:off x="8572584" y="3726623"/>
            <a:ext cx="1430928" cy="344517"/>
          </a:xfrm>
          <a:prstGeom prst="roundRect">
            <a:avLst/>
          </a:prstGeom>
          <a:solidFill>
            <a:schemeClr val="accent5">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lIns="55685" tIns="27842" rIns="55685" bIns="27842" rtlCol="0" anchor="ctr"/>
          <a:lstStyle/>
          <a:p>
            <a:pPr algn="ctr" defTabSz="278445">
              <a:lnSpc>
                <a:spcPct val="107000"/>
              </a:lnSpc>
              <a:spcAft>
                <a:spcPts val="450"/>
              </a:spcAft>
            </a:pP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Hệ</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thống</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CSDL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nền</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địa</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lý</a:t>
            </a:r>
            <a:endParaRPr lang="en-US" sz="7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319" name="Rectangle: Rounded Corners 318">
            <a:extLst>
              <a:ext uri="{FF2B5EF4-FFF2-40B4-BE49-F238E27FC236}">
                <a16:creationId xmlns:a16="http://schemas.microsoft.com/office/drawing/2014/main" xmlns="" id="{BF48ABC3-6C19-49F5-A61E-374025B86E8C}"/>
              </a:ext>
            </a:extLst>
          </p:cNvPr>
          <p:cNvSpPr/>
          <p:nvPr/>
        </p:nvSpPr>
        <p:spPr>
          <a:xfrm>
            <a:off x="8572583" y="4934291"/>
            <a:ext cx="1430928" cy="410959"/>
          </a:xfrm>
          <a:prstGeom prst="roundRect">
            <a:avLst/>
          </a:prstGeom>
          <a:solidFill>
            <a:schemeClr val="accent5">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lIns="55685" tIns="27842" rIns="55685" bIns="27842" rtlCol="0" anchor="ctr"/>
          <a:lstStyle/>
          <a:p>
            <a:pPr algn="ctr" defTabSz="278445">
              <a:lnSpc>
                <a:spcPct val="107000"/>
              </a:lnSpc>
              <a:spcAft>
                <a:spcPts val="450"/>
              </a:spcAft>
            </a:pP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HT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giám</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sát</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tài</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nguyên</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nước</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hồ</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chứa</a:t>
            </a:r>
            <a:endParaRPr lang="en-US" sz="7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327" name="Rectangle: Rounded Corners 326">
            <a:extLst>
              <a:ext uri="{FF2B5EF4-FFF2-40B4-BE49-F238E27FC236}">
                <a16:creationId xmlns:a16="http://schemas.microsoft.com/office/drawing/2014/main" xmlns="" id="{653A76C7-0437-4C9C-A904-327A1644FE3C}"/>
              </a:ext>
            </a:extLst>
          </p:cNvPr>
          <p:cNvSpPr/>
          <p:nvPr/>
        </p:nvSpPr>
        <p:spPr>
          <a:xfrm>
            <a:off x="8572584" y="4113866"/>
            <a:ext cx="1430928" cy="395218"/>
          </a:xfrm>
          <a:prstGeom prst="roundRect">
            <a:avLst/>
          </a:prstGeom>
          <a:solidFill>
            <a:schemeClr val="accent5">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lIns="55685" tIns="27842" rIns="55685" bIns="27842" rtlCol="0" anchor="ctr"/>
          <a:lstStyle/>
          <a:p>
            <a:pPr algn="ctr" defTabSz="278445">
              <a:lnSpc>
                <a:spcPct val="107000"/>
              </a:lnSpc>
              <a:spcAft>
                <a:spcPts val="450"/>
              </a:spcAft>
            </a:pP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Hệ</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thống</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CSDL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quan</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trắc</a:t>
            </a:r>
            <a:endParaRPr lang="en-US" sz="7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343" name="Rectangle: Rounded Corners 342">
            <a:extLst>
              <a:ext uri="{FF2B5EF4-FFF2-40B4-BE49-F238E27FC236}">
                <a16:creationId xmlns:a16="http://schemas.microsoft.com/office/drawing/2014/main" xmlns="" id="{57FC683C-2092-4EEE-A9FA-80EBD83B4D6A}"/>
              </a:ext>
            </a:extLst>
          </p:cNvPr>
          <p:cNvSpPr/>
          <p:nvPr/>
        </p:nvSpPr>
        <p:spPr>
          <a:xfrm>
            <a:off x="8572584" y="4537772"/>
            <a:ext cx="1430928" cy="344223"/>
          </a:xfrm>
          <a:prstGeom prst="roundRect">
            <a:avLst/>
          </a:prstGeom>
          <a:solidFill>
            <a:schemeClr val="accent5">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lIns="55685" tIns="27842" rIns="55685" bIns="27842" rtlCol="0" anchor="ctr"/>
          <a:lstStyle/>
          <a:p>
            <a:pPr algn="ctr" defTabSz="278445">
              <a:lnSpc>
                <a:spcPct val="107000"/>
              </a:lnSpc>
              <a:spcAft>
                <a:spcPts val="450"/>
              </a:spcAft>
            </a:pP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HT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Đất</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nông</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lâm</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trường</a:t>
            </a:r>
            <a:endParaRPr lang="en-US" sz="7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344" name="Rectangle: Rounded Corners 343">
            <a:extLst>
              <a:ext uri="{FF2B5EF4-FFF2-40B4-BE49-F238E27FC236}">
                <a16:creationId xmlns:a16="http://schemas.microsoft.com/office/drawing/2014/main" xmlns="" id="{024AE34D-8B24-487A-B41A-948F8AF156B4}"/>
              </a:ext>
            </a:extLst>
          </p:cNvPr>
          <p:cNvSpPr/>
          <p:nvPr/>
        </p:nvSpPr>
        <p:spPr>
          <a:xfrm>
            <a:off x="8572584" y="5387976"/>
            <a:ext cx="1430928" cy="431954"/>
          </a:xfrm>
          <a:prstGeom prst="roundRect">
            <a:avLst/>
          </a:prstGeom>
          <a:solidFill>
            <a:schemeClr val="accent5">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lIns="55685" tIns="27842" rIns="55685" bIns="27842" rtlCol="0" anchor="ctr"/>
          <a:lstStyle/>
          <a:p>
            <a:pPr defTabSz="278445">
              <a:lnSpc>
                <a:spcPct val="107000"/>
              </a:lnSpc>
              <a:spcAft>
                <a:spcPts val="450"/>
              </a:spcAft>
            </a:pP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Hệ</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thống</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cảnh</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báo</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môi</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trường</a:t>
            </a:r>
            <a:endParaRPr lang="en-US" sz="700" dirty="0">
              <a:solidFill>
                <a:prstClr val="black"/>
              </a:solidFill>
              <a:latin typeface="Arial" panose="020B0604020202020204" pitchFamily="34" charset="0"/>
              <a:cs typeface="Arial" panose="020B0604020202020204" pitchFamily="34" charset="0"/>
            </a:endParaRPr>
          </a:p>
        </p:txBody>
      </p:sp>
      <p:sp>
        <p:nvSpPr>
          <p:cNvPr id="75" name="Flowchart: Magnetic Disk 74">
            <a:extLst>
              <a:ext uri="{FF2B5EF4-FFF2-40B4-BE49-F238E27FC236}">
                <a16:creationId xmlns:a16="http://schemas.microsoft.com/office/drawing/2014/main" xmlns="" id="{EC3F5D4D-F050-F62F-73BC-F338D51CB936}"/>
              </a:ext>
            </a:extLst>
          </p:cNvPr>
          <p:cNvSpPr/>
          <p:nvPr/>
        </p:nvSpPr>
        <p:spPr>
          <a:xfrm>
            <a:off x="8766661" y="2168825"/>
            <a:ext cx="1143989" cy="42018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685" tIns="27842" rIns="55685" bIns="27842" rtlCol="0" anchor="t"/>
          <a:lstStyle/>
          <a:p>
            <a:pPr algn="ctr" defTabSz="278445"/>
            <a:r>
              <a:rPr lang="en-US" sz="800" dirty="0">
                <a:solidFill>
                  <a:prstClr val="white"/>
                </a:solidFill>
              </a:rPr>
              <a:t>…</a:t>
            </a:r>
          </a:p>
        </p:txBody>
      </p:sp>
      <p:cxnSp>
        <p:nvCxnSpPr>
          <p:cNvPr id="76" name="Straight Connector 75">
            <a:extLst>
              <a:ext uri="{FF2B5EF4-FFF2-40B4-BE49-F238E27FC236}">
                <a16:creationId xmlns:a16="http://schemas.microsoft.com/office/drawing/2014/main" xmlns="" id="{0B65A3AE-07AD-8730-3ACE-FDF2D64FBD4C}"/>
              </a:ext>
            </a:extLst>
          </p:cNvPr>
          <p:cNvCxnSpPr>
            <a:cxnSpLocks/>
          </p:cNvCxnSpPr>
          <p:nvPr/>
        </p:nvCxnSpPr>
        <p:spPr>
          <a:xfrm flipV="1">
            <a:off x="9332219" y="1975310"/>
            <a:ext cx="6415" cy="286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xmlns="" id="{8E208D2E-C687-4007-FE15-CC9F431D0E16}"/>
              </a:ext>
            </a:extLst>
          </p:cNvPr>
          <p:cNvSpPr/>
          <p:nvPr/>
        </p:nvSpPr>
        <p:spPr>
          <a:xfrm>
            <a:off x="2235844" y="262337"/>
            <a:ext cx="6901374" cy="24269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lIns="55685" tIns="27842" rIns="55685" bIns="27842" rtlCol="0" anchor="ctr"/>
          <a:lstStyle/>
          <a:p>
            <a:pPr algn="ctr" defTabSz="278445"/>
            <a:r>
              <a:rPr lang="en-US" sz="900" b="1" dirty="0">
                <a:solidFill>
                  <a:srgbClr val="4472C4"/>
                </a:solidFill>
                <a:latin typeface="Arial" panose="020B0604020202020204" pitchFamily="34" charset="0"/>
                <a:cs typeface="Arial" panose="020B0604020202020204" pitchFamily="34" charset="0"/>
              </a:rPr>
              <a:t>      HỆ THỐNG THÔNG TIN VÀ CSDL TẠI BỘ TÀI NGUYÊN VÀ MÔI TRƯỜNG</a:t>
            </a:r>
          </a:p>
        </p:txBody>
      </p:sp>
      <p:sp>
        <p:nvSpPr>
          <p:cNvPr id="74" name="TextBox 73">
            <a:extLst>
              <a:ext uri="{FF2B5EF4-FFF2-40B4-BE49-F238E27FC236}">
                <a16:creationId xmlns:a16="http://schemas.microsoft.com/office/drawing/2014/main" xmlns="" id="{07020820-BFF6-7779-9C73-EF314357E586}"/>
              </a:ext>
            </a:extLst>
          </p:cNvPr>
          <p:cNvSpPr txBox="1"/>
          <p:nvPr/>
        </p:nvSpPr>
        <p:spPr>
          <a:xfrm>
            <a:off x="38" y="6467484"/>
            <a:ext cx="485775" cy="368635"/>
          </a:xfrm>
          <a:prstGeom prst="rect">
            <a:avLst/>
          </a:prstGeom>
          <a:noFill/>
        </p:spPr>
        <p:txBody>
          <a:bodyPr wrap="square" lIns="90698" tIns="45375" rIns="90698" bIns="45375" rtlCol="0">
            <a:spAutoFit/>
          </a:bodyPr>
          <a:lstStyle/>
          <a:p>
            <a:pPr defTabSz="906946"/>
            <a:fld id="{1D922585-B47E-4EF7-9D13-2ACFBA1A8E9B}" type="slidenum">
              <a:rPr lang="en-US" b="1">
                <a:solidFill>
                  <a:srgbClr val="FF7C80"/>
                </a:solidFill>
              </a:rPr>
              <a:pPr defTabSz="906946"/>
              <a:t>23</a:t>
            </a:fld>
            <a:endParaRPr lang="en-US" b="1" dirty="0">
              <a:solidFill>
                <a:srgbClr val="FF7C80"/>
              </a:solidFill>
            </a:endParaRPr>
          </a:p>
        </p:txBody>
      </p:sp>
    </p:spTree>
    <p:extLst>
      <p:ext uri="{BB962C8B-B14F-4D97-AF65-F5344CB8AC3E}">
        <p14:creationId xmlns:p14="http://schemas.microsoft.com/office/powerpoint/2010/main" val="3537151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194">
            <a:extLst>
              <a:ext uri="{FF2B5EF4-FFF2-40B4-BE49-F238E27FC236}">
                <a16:creationId xmlns:a16="http://schemas.microsoft.com/office/drawing/2014/main" xmlns="" id="{721E6CC4-E5AB-4CC9-9E4F-0C5B268AE8CC}"/>
              </a:ext>
            </a:extLst>
          </p:cNvPr>
          <p:cNvSpPr/>
          <p:nvPr/>
        </p:nvSpPr>
        <p:spPr>
          <a:xfrm>
            <a:off x="1379195" y="3261127"/>
            <a:ext cx="8842973" cy="2902766"/>
          </a:xfrm>
          <a:prstGeom prst="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ctr"/>
          <a:lstStyle/>
          <a:p>
            <a:pPr algn="ctr" defTabSz="278679"/>
            <a:endParaRPr lang="en-US" sz="1000">
              <a:solidFill>
                <a:prstClr val="white"/>
              </a:solidFill>
            </a:endParaRPr>
          </a:p>
        </p:txBody>
      </p:sp>
      <p:sp>
        <p:nvSpPr>
          <p:cNvPr id="14" name="Rectangle 13">
            <a:extLst>
              <a:ext uri="{FF2B5EF4-FFF2-40B4-BE49-F238E27FC236}">
                <a16:creationId xmlns:a16="http://schemas.microsoft.com/office/drawing/2014/main" xmlns="" id="{FDD5914A-2DCC-4C6D-AF5F-1AC397209685}"/>
              </a:ext>
            </a:extLst>
          </p:cNvPr>
          <p:cNvSpPr/>
          <p:nvPr/>
        </p:nvSpPr>
        <p:spPr>
          <a:xfrm>
            <a:off x="1379120" y="199372"/>
            <a:ext cx="8842973" cy="2484496"/>
          </a:xfrm>
          <a:prstGeom prst="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ctr"/>
          <a:lstStyle/>
          <a:p>
            <a:pPr algn="ctr" defTabSz="278679"/>
            <a:endParaRPr lang="en-US" sz="1000">
              <a:solidFill>
                <a:prstClr val="white"/>
              </a:solidFill>
            </a:endParaRPr>
          </a:p>
        </p:txBody>
      </p:sp>
      <p:sp>
        <p:nvSpPr>
          <p:cNvPr id="5" name="Flowchart: Alternate Process 4">
            <a:extLst>
              <a:ext uri="{FF2B5EF4-FFF2-40B4-BE49-F238E27FC236}">
                <a16:creationId xmlns:a16="http://schemas.microsoft.com/office/drawing/2014/main" xmlns="" id="{ED7E62E5-B452-4C34-8523-85BBE8C7E32F}"/>
              </a:ext>
            </a:extLst>
          </p:cNvPr>
          <p:cNvSpPr/>
          <p:nvPr/>
        </p:nvSpPr>
        <p:spPr>
          <a:xfrm>
            <a:off x="1734094" y="2821875"/>
            <a:ext cx="7938741" cy="301245"/>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lIns="55733" tIns="27866" rIns="55733" bIns="27866" rtlCol="0" anchor="ctr"/>
          <a:lstStyle/>
          <a:p>
            <a:pPr algn="ctr" defTabSz="278679"/>
            <a:r>
              <a:rPr lang="en-US" sz="900" err="1">
                <a:solidFill>
                  <a:prstClr val="black"/>
                </a:solidFill>
                <a:latin typeface="Arial" panose="020B0604020202020204" pitchFamily="34" charset="0"/>
                <a:cs typeface="Arial" panose="020B0604020202020204" pitchFamily="34" charset="0"/>
              </a:rPr>
              <a:t>Nền</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tảng</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tích</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hợp</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và</a:t>
            </a:r>
            <a:r>
              <a:rPr lang="en-US" sz="900">
                <a:solidFill>
                  <a:prstClr val="black"/>
                </a:solidFill>
                <a:latin typeface="Arial" panose="020B0604020202020204" pitchFamily="34" charset="0"/>
                <a:cs typeface="Arial" panose="020B0604020202020204" pitchFamily="34" charset="0"/>
              </a:rPr>
              <a:t> chia </a:t>
            </a:r>
            <a:r>
              <a:rPr lang="en-US" sz="900" err="1">
                <a:solidFill>
                  <a:prstClr val="black"/>
                </a:solidFill>
                <a:latin typeface="Arial" panose="020B0604020202020204" pitchFamily="34" charset="0"/>
                <a:cs typeface="Arial" panose="020B0604020202020204" pitchFamily="34" charset="0"/>
              </a:rPr>
              <a:t>sẻ</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dữ</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liệu</a:t>
            </a:r>
            <a:endParaRPr lang="en-US" sz="900">
              <a:solidFill>
                <a:prstClr val="black"/>
              </a:solidFill>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xmlns="" id="{743F4935-279B-4409-AFF1-749D7E78A784}"/>
              </a:ext>
            </a:extLst>
          </p:cNvPr>
          <p:cNvCxnSpPr>
            <a:cxnSpLocks/>
          </p:cNvCxnSpPr>
          <p:nvPr/>
        </p:nvCxnSpPr>
        <p:spPr>
          <a:xfrm>
            <a:off x="2698558" y="2670823"/>
            <a:ext cx="0" cy="151139"/>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xmlns="" id="{FAFD02A9-1E20-407F-A545-13BB393F202B}"/>
              </a:ext>
            </a:extLst>
          </p:cNvPr>
          <p:cNvCxnSpPr>
            <a:cxnSpLocks/>
          </p:cNvCxnSpPr>
          <p:nvPr/>
        </p:nvCxnSpPr>
        <p:spPr>
          <a:xfrm>
            <a:off x="8542501" y="2675366"/>
            <a:ext cx="0" cy="146580"/>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sp>
        <p:nvSpPr>
          <p:cNvPr id="1041" name="Rectangle: Rounded Corners 1040">
            <a:extLst>
              <a:ext uri="{FF2B5EF4-FFF2-40B4-BE49-F238E27FC236}">
                <a16:creationId xmlns:a16="http://schemas.microsoft.com/office/drawing/2014/main" xmlns="" id="{DE30040F-307C-4D24-B867-8678B8827983}"/>
              </a:ext>
            </a:extLst>
          </p:cNvPr>
          <p:cNvSpPr/>
          <p:nvPr/>
        </p:nvSpPr>
        <p:spPr>
          <a:xfrm>
            <a:off x="10381188" y="562047"/>
            <a:ext cx="611075" cy="2066629"/>
          </a:xfrm>
          <a:prstGeom prst="roundRect">
            <a:avLst/>
          </a:prstGeom>
        </p:spPr>
        <p:style>
          <a:lnRef idx="1">
            <a:schemeClr val="accent2"/>
          </a:lnRef>
          <a:fillRef idx="2">
            <a:schemeClr val="accent2"/>
          </a:fillRef>
          <a:effectRef idx="1">
            <a:schemeClr val="accent2"/>
          </a:effectRef>
          <a:fontRef idx="minor">
            <a:schemeClr val="dk1"/>
          </a:fontRef>
        </p:style>
        <p:txBody>
          <a:bodyPr lIns="55733" tIns="27866" rIns="55733" bIns="27866" rtlCol="0" anchor="ctr"/>
          <a:lstStyle/>
          <a:p>
            <a:pPr algn="ctr" defTabSz="278679"/>
            <a:r>
              <a:rPr lang="en-US" sz="900" err="1">
                <a:solidFill>
                  <a:prstClr val="black"/>
                </a:solidFill>
                <a:latin typeface="Arial" panose="020B0604020202020204" pitchFamily="34" charset="0"/>
                <a:cs typeface="Arial" panose="020B0604020202020204" pitchFamily="34" charset="0"/>
              </a:rPr>
              <a:t>Nền</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tảng</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tích</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hợp</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và</a:t>
            </a:r>
            <a:r>
              <a:rPr lang="en-US" sz="900">
                <a:solidFill>
                  <a:prstClr val="black"/>
                </a:solidFill>
                <a:latin typeface="Arial" panose="020B0604020202020204" pitchFamily="34" charset="0"/>
                <a:cs typeface="Arial" panose="020B0604020202020204" pitchFamily="34" charset="0"/>
              </a:rPr>
              <a:t> chia </a:t>
            </a:r>
            <a:r>
              <a:rPr lang="en-US" sz="900" err="1">
                <a:solidFill>
                  <a:prstClr val="black"/>
                </a:solidFill>
                <a:latin typeface="Arial" panose="020B0604020202020204" pitchFamily="34" charset="0"/>
                <a:cs typeface="Arial" panose="020B0604020202020204" pitchFamily="34" charset="0"/>
              </a:rPr>
              <a:t>sẻ</a:t>
            </a:r>
            <a:r>
              <a:rPr lang="en-US" sz="900">
                <a:solidFill>
                  <a:prstClr val="black"/>
                </a:solidFill>
                <a:latin typeface="Arial" panose="020B0604020202020204" pitchFamily="34" charset="0"/>
                <a:cs typeface="Arial" panose="020B0604020202020204" pitchFamily="34" charset="0"/>
              </a:rPr>
              <a:t> </a:t>
            </a:r>
            <a:r>
              <a:rPr lang="en-US" sz="900" err="1">
                <a:solidFill>
                  <a:prstClr val="black"/>
                </a:solidFill>
                <a:latin typeface="Arial" panose="020B0604020202020204" pitchFamily="34" charset="0"/>
                <a:cs typeface="Arial" panose="020B0604020202020204" pitchFamily="34" charset="0"/>
              </a:rPr>
              <a:t>dữ</a:t>
            </a:r>
            <a:r>
              <a:rPr lang="en-US" sz="900">
                <a:solidFill>
                  <a:prstClr val="black"/>
                </a:solidFill>
                <a:latin typeface="Arial" panose="020B0604020202020204" pitchFamily="34" charset="0"/>
                <a:cs typeface="Arial" panose="020B0604020202020204" pitchFamily="34" charset="0"/>
              </a:rPr>
              <a:t> liệu</a:t>
            </a:r>
            <a:r>
              <a:rPr lang="vi-VN" sz="900">
                <a:solidFill>
                  <a:prstClr val="black"/>
                </a:solidFill>
                <a:cs typeface="Arial" panose="020B0604020202020204" pitchFamily="34" charset="0"/>
              </a:rPr>
              <a:t> tại trung ương</a:t>
            </a:r>
          </a:p>
        </p:txBody>
      </p:sp>
      <p:pic>
        <p:nvPicPr>
          <p:cNvPr id="64" name="Picture 63">
            <a:extLst>
              <a:ext uri="{FF2B5EF4-FFF2-40B4-BE49-F238E27FC236}">
                <a16:creationId xmlns:a16="http://schemas.microsoft.com/office/drawing/2014/main" xmlns="" id="{038AB1AB-0E51-49D0-9DC1-A95CB6BACF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4383" y="2879821"/>
            <a:ext cx="238866" cy="206427"/>
          </a:xfrm>
          <a:prstGeom prst="rect">
            <a:avLst/>
          </a:prstGeom>
        </p:spPr>
      </p:pic>
      <p:sp>
        <p:nvSpPr>
          <p:cNvPr id="224" name="Rectangle: Rounded Corners 223">
            <a:extLst>
              <a:ext uri="{FF2B5EF4-FFF2-40B4-BE49-F238E27FC236}">
                <a16:creationId xmlns:a16="http://schemas.microsoft.com/office/drawing/2014/main" xmlns="" id="{D6838F51-CEF4-4C66-97A2-0DCF5AB601F2}"/>
              </a:ext>
            </a:extLst>
          </p:cNvPr>
          <p:cNvSpPr/>
          <p:nvPr/>
        </p:nvSpPr>
        <p:spPr>
          <a:xfrm>
            <a:off x="2156992" y="562048"/>
            <a:ext cx="2940406" cy="412447"/>
          </a:xfrm>
          <a:prstGeom prst="roundRect">
            <a:avLst/>
          </a:prstGeom>
          <a:ln/>
        </p:spPr>
        <p:style>
          <a:lnRef idx="1">
            <a:schemeClr val="accent6"/>
          </a:lnRef>
          <a:fillRef idx="2">
            <a:schemeClr val="accent6"/>
          </a:fillRef>
          <a:effectRef idx="1">
            <a:schemeClr val="accent6"/>
          </a:effectRef>
          <a:fontRef idx="minor">
            <a:schemeClr val="dk1"/>
          </a:fontRef>
        </p:style>
        <p:txBody>
          <a:bodyPr lIns="55733" tIns="27866" rIns="55733" bIns="27866" rtlCol="0" anchor="ctr"/>
          <a:lstStyle/>
          <a:p>
            <a:pPr algn="ctr" defTabSz="278679">
              <a:lnSpc>
                <a:spcPct val="107000"/>
              </a:lnSpc>
              <a:spcAft>
                <a:spcPts val="450"/>
              </a:spcAft>
            </a:pPr>
            <a:r>
              <a:rPr lang="en-US" sz="900">
                <a:solidFill>
                  <a:prstClr val="black"/>
                </a:solidFill>
                <a:latin typeface="Arial" panose="020B0604020202020204" pitchFamily="34" charset="0"/>
                <a:cs typeface="Arial" panose="020B0604020202020204" pitchFamily="34" charset="0"/>
              </a:rPr>
              <a:t>Trung tâm giám sát, điều hành thông minh phục vụ công tác chỉ đạo điều hành của Bộ NN</a:t>
            </a:r>
          </a:p>
        </p:txBody>
      </p:sp>
      <p:cxnSp>
        <p:nvCxnSpPr>
          <p:cNvPr id="328" name="Straight Arrow Connector 327">
            <a:extLst>
              <a:ext uri="{FF2B5EF4-FFF2-40B4-BE49-F238E27FC236}">
                <a16:creationId xmlns:a16="http://schemas.microsoft.com/office/drawing/2014/main" xmlns="" id="{8E02DADE-4A9F-4EDF-A2DA-C2FE9E8A441A}"/>
              </a:ext>
            </a:extLst>
          </p:cNvPr>
          <p:cNvCxnSpPr>
            <a:cxnSpLocks/>
          </p:cNvCxnSpPr>
          <p:nvPr/>
        </p:nvCxnSpPr>
        <p:spPr>
          <a:xfrm>
            <a:off x="2698558" y="3118578"/>
            <a:ext cx="0" cy="151139"/>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cxnSp>
        <p:nvCxnSpPr>
          <p:cNvPr id="329" name="Straight Arrow Connector 328">
            <a:extLst>
              <a:ext uri="{FF2B5EF4-FFF2-40B4-BE49-F238E27FC236}">
                <a16:creationId xmlns:a16="http://schemas.microsoft.com/office/drawing/2014/main" xmlns="" id="{ABFFCA77-B1EF-4E98-9108-A9F0C5940663}"/>
              </a:ext>
            </a:extLst>
          </p:cNvPr>
          <p:cNvCxnSpPr>
            <a:cxnSpLocks/>
          </p:cNvCxnSpPr>
          <p:nvPr/>
        </p:nvCxnSpPr>
        <p:spPr>
          <a:xfrm>
            <a:off x="8542501" y="3123120"/>
            <a:ext cx="0" cy="146580"/>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pic>
        <p:nvPicPr>
          <p:cNvPr id="342" name="Picture 341">
            <a:extLst>
              <a:ext uri="{FF2B5EF4-FFF2-40B4-BE49-F238E27FC236}">
                <a16:creationId xmlns:a16="http://schemas.microsoft.com/office/drawing/2014/main" xmlns="" id="{432AE7CB-FF1D-44E9-ACD7-8AE1C1F0B8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1697" y="768255"/>
            <a:ext cx="307497" cy="251804"/>
          </a:xfrm>
          <a:prstGeom prst="rect">
            <a:avLst/>
          </a:prstGeom>
        </p:spPr>
      </p:pic>
      <p:sp>
        <p:nvSpPr>
          <p:cNvPr id="131" name="Flowchart: Magnetic Disk 130">
            <a:extLst>
              <a:ext uri="{FF2B5EF4-FFF2-40B4-BE49-F238E27FC236}">
                <a16:creationId xmlns:a16="http://schemas.microsoft.com/office/drawing/2014/main" xmlns="" id="{F523DBD3-135E-4803-8845-035E1FBBA5A9}"/>
              </a:ext>
            </a:extLst>
          </p:cNvPr>
          <p:cNvSpPr/>
          <p:nvPr/>
        </p:nvSpPr>
        <p:spPr>
          <a:xfrm>
            <a:off x="1883145" y="2154300"/>
            <a:ext cx="1143989" cy="42018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t"/>
          <a:lstStyle/>
          <a:p>
            <a:pPr algn="ctr" defTabSz="278679"/>
            <a:r>
              <a:rPr lang="en-US" sz="800" dirty="0">
                <a:solidFill>
                  <a:prstClr val="white"/>
                </a:solidFill>
              </a:rPr>
              <a:t>CSDL</a:t>
            </a:r>
          </a:p>
          <a:p>
            <a:pPr algn="ctr" defTabSz="278679"/>
            <a:r>
              <a:rPr lang="en-US" sz="800" dirty="0" err="1">
                <a:solidFill>
                  <a:prstClr val="white"/>
                </a:solidFill>
              </a:rPr>
              <a:t>Chăn</a:t>
            </a:r>
            <a:r>
              <a:rPr lang="en-US" sz="800" dirty="0">
                <a:solidFill>
                  <a:prstClr val="white"/>
                </a:solidFill>
              </a:rPr>
              <a:t> </a:t>
            </a:r>
            <a:r>
              <a:rPr lang="en-US" sz="800" dirty="0" err="1">
                <a:solidFill>
                  <a:prstClr val="white"/>
                </a:solidFill>
              </a:rPr>
              <a:t>nuôi</a:t>
            </a:r>
            <a:endParaRPr lang="en-US" sz="800" dirty="0">
              <a:solidFill>
                <a:prstClr val="white"/>
              </a:solidFill>
            </a:endParaRPr>
          </a:p>
        </p:txBody>
      </p:sp>
      <p:sp>
        <p:nvSpPr>
          <p:cNvPr id="137" name="Flowchart: Magnetic Disk 136">
            <a:extLst>
              <a:ext uri="{FF2B5EF4-FFF2-40B4-BE49-F238E27FC236}">
                <a16:creationId xmlns:a16="http://schemas.microsoft.com/office/drawing/2014/main" xmlns="" id="{92B08E7D-2695-4B45-BE26-6C5F4CAA86F8}"/>
              </a:ext>
            </a:extLst>
          </p:cNvPr>
          <p:cNvSpPr/>
          <p:nvPr/>
        </p:nvSpPr>
        <p:spPr>
          <a:xfrm>
            <a:off x="5020279" y="1225172"/>
            <a:ext cx="1231270" cy="516902"/>
          </a:xfrm>
          <a:prstGeom prst="flowChartMagneticDisk">
            <a:avLst/>
          </a:prstGeom>
        </p:spPr>
        <p:style>
          <a:lnRef idx="1">
            <a:schemeClr val="accent4"/>
          </a:lnRef>
          <a:fillRef idx="2">
            <a:schemeClr val="accent4"/>
          </a:fillRef>
          <a:effectRef idx="1">
            <a:schemeClr val="accent4"/>
          </a:effectRef>
          <a:fontRef idx="minor">
            <a:schemeClr val="dk1"/>
          </a:fontRef>
        </p:style>
        <p:txBody>
          <a:bodyPr lIns="55733" tIns="27866" rIns="55733" bIns="27866" rtlCol="0" anchor="t"/>
          <a:lstStyle/>
          <a:p>
            <a:pPr algn="ctr" defTabSz="278679"/>
            <a:r>
              <a:rPr lang="en-US" sz="900" dirty="0">
                <a:solidFill>
                  <a:prstClr val="black"/>
                </a:solidFill>
              </a:rPr>
              <a:t>CSDL </a:t>
            </a:r>
            <a:r>
              <a:rPr lang="en-US" sz="900" dirty="0" err="1">
                <a:solidFill>
                  <a:prstClr val="black"/>
                </a:solidFill>
              </a:rPr>
              <a:t>tổng</a:t>
            </a:r>
            <a:r>
              <a:rPr lang="en-US" sz="900" dirty="0">
                <a:solidFill>
                  <a:prstClr val="black"/>
                </a:solidFill>
              </a:rPr>
              <a:t> </a:t>
            </a:r>
            <a:r>
              <a:rPr lang="en-US" sz="900" dirty="0" err="1">
                <a:solidFill>
                  <a:prstClr val="black"/>
                </a:solidFill>
              </a:rPr>
              <a:t>hợp</a:t>
            </a:r>
            <a:r>
              <a:rPr lang="en-US" sz="900" dirty="0">
                <a:solidFill>
                  <a:prstClr val="black"/>
                </a:solidFill>
              </a:rPr>
              <a:t> </a:t>
            </a:r>
            <a:r>
              <a:rPr lang="en-US" sz="900" dirty="0" err="1">
                <a:solidFill>
                  <a:prstClr val="black"/>
                </a:solidFill>
              </a:rPr>
              <a:t>ngành</a:t>
            </a:r>
            <a:endParaRPr lang="en-US" sz="900" dirty="0">
              <a:solidFill>
                <a:prstClr val="black"/>
              </a:solidFill>
            </a:endParaRPr>
          </a:p>
          <a:p>
            <a:pPr algn="ctr" defTabSz="278679"/>
            <a:r>
              <a:rPr lang="en-US" sz="900" dirty="0">
                <a:solidFill>
                  <a:prstClr val="black"/>
                </a:solidFill>
              </a:rPr>
              <a:t> </a:t>
            </a:r>
            <a:r>
              <a:rPr lang="en-US" sz="900">
                <a:solidFill>
                  <a:prstClr val="black"/>
                </a:solidFill>
              </a:rPr>
              <a:t>Bộ NN&amp;PTNT</a:t>
            </a:r>
            <a:endParaRPr lang="en-US" sz="900" dirty="0">
              <a:solidFill>
                <a:prstClr val="black"/>
              </a:solidFill>
            </a:endParaRPr>
          </a:p>
        </p:txBody>
      </p:sp>
      <p:sp>
        <p:nvSpPr>
          <p:cNvPr id="139" name="Rectangle: Rounded Corners 138">
            <a:extLst>
              <a:ext uri="{FF2B5EF4-FFF2-40B4-BE49-F238E27FC236}">
                <a16:creationId xmlns:a16="http://schemas.microsoft.com/office/drawing/2014/main" xmlns="" id="{847B532A-6CE3-4173-9130-B5A5B62D9F2D}"/>
              </a:ext>
            </a:extLst>
          </p:cNvPr>
          <p:cNvSpPr/>
          <p:nvPr/>
        </p:nvSpPr>
        <p:spPr>
          <a:xfrm>
            <a:off x="6217025" y="562048"/>
            <a:ext cx="2770818" cy="412447"/>
          </a:xfrm>
          <a:prstGeom prst="roundRect">
            <a:avLst/>
          </a:prstGeom>
          <a:ln/>
        </p:spPr>
        <p:style>
          <a:lnRef idx="1">
            <a:schemeClr val="accent6"/>
          </a:lnRef>
          <a:fillRef idx="2">
            <a:schemeClr val="accent6"/>
          </a:fillRef>
          <a:effectRef idx="1">
            <a:schemeClr val="accent6"/>
          </a:effectRef>
          <a:fontRef idx="minor">
            <a:schemeClr val="dk1"/>
          </a:fontRef>
        </p:style>
        <p:txBody>
          <a:bodyPr lIns="55733" tIns="27866" rIns="55733" bIns="27866" rtlCol="0" anchor="ctr"/>
          <a:lstStyle/>
          <a:p>
            <a:pPr algn="ctr" defTabSz="278679">
              <a:lnSpc>
                <a:spcPct val="107000"/>
              </a:lnSpc>
              <a:spcAft>
                <a:spcPts val="450"/>
              </a:spcAft>
            </a:pPr>
            <a:r>
              <a:rPr lang="en-US" sz="900">
                <a:solidFill>
                  <a:prstClr val="black"/>
                </a:solidFill>
                <a:latin typeface="Arial" panose="020B0604020202020204" pitchFamily="34" charset="0"/>
                <a:cs typeface="Arial" panose="020B0604020202020204" pitchFamily="34" charset="0"/>
              </a:rPr>
              <a:t>Cổng thông tin dữ liệu quốc gia về nông nghiệp và phát triển nông thôn</a:t>
            </a:r>
          </a:p>
        </p:txBody>
      </p:sp>
      <p:sp>
        <p:nvSpPr>
          <p:cNvPr id="152" name="Rectangle 151">
            <a:extLst>
              <a:ext uri="{FF2B5EF4-FFF2-40B4-BE49-F238E27FC236}">
                <a16:creationId xmlns:a16="http://schemas.microsoft.com/office/drawing/2014/main" xmlns="" id="{BDAB75C9-AAC6-4FBE-A55C-4752CE33453D}"/>
              </a:ext>
            </a:extLst>
          </p:cNvPr>
          <p:cNvSpPr/>
          <p:nvPr/>
        </p:nvSpPr>
        <p:spPr>
          <a:xfrm>
            <a:off x="1488670" y="3352521"/>
            <a:ext cx="6782586" cy="2576157"/>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lIns="55733" tIns="27866" rIns="55733" bIns="27866" rtlCol="0" anchor="ctr"/>
          <a:lstStyle/>
          <a:p>
            <a:pPr marL="160491" indent="-160491" defTabSz="278679">
              <a:lnSpc>
                <a:spcPct val="107000"/>
              </a:lnSpc>
              <a:spcAft>
                <a:spcPts val="450"/>
              </a:spcAft>
              <a:buFont typeface="Wingdings" panose="05000000000000000000" pitchFamily="2" charset="2"/>
              <a:buChar char="Ø"/>
            </a:pPr>
            <a:endParaRPr lang="en-US" sz="900">
              <a:solidFill>
                <a:prstClr val="black"/>
              </a:solidFill>
              <a:latin typeface="Arial" panose="020B0604020202020204" pitchFamily="34" charset="0"/>
              <a:cs typeface="Arial" panose="020B0604020202020204" pitchFamily="34" charset="0"/>
            </a:endParaRPr>
          </a:p>
        </p:txBody>
      </p:sp>
      <p:sp>
        <p:nvSpPr>
          <p:cNvPr id="156" name="Rectangle: Rounded Corners 155">
            <a:extLst>
              <a:ext uri="{FF2B5EF4-FFF2-40B4-BE49-F238E27FC236}">
                <a16:creationId xmlns:a16="http://schemas.microsoft.com/office/drawing/2014/main" xmlns="" id="{7B50E271-B4F5-4885-B06E-996E2C72401F}"/>
              </a:ext>
            </a:extLst>
          </p:cNvPr>
          <p:cNvSpPr/>
          <p:nvPr/>
        </p:nvSpPr>
        <p:spPr>
          <a:xfrm>
            <a:off x="1734094" y="3774773"/>
            <a:ext cx="2752805" cy="412447"/>
          </a:xfrm>
          <a:prstGeom prst="roundRect">
            <a:avLst/>
          </a:prstGeom>
          <a:ln/>
        </p:spPr>
        <p:style>
          <a:lnRef idx="1">
            <a:schemeClr val="accent6"/>
          </a:lnRef>
          <a:fillRef idx="2">
            <a:schemeClr val="accent6"/>
          </a:fillRef>
          <a:effectRef idx="1">
            <a:schemeClr val="accent6"/>
          </a:effectRef>
          <a:fontRef idx="minor">
            <a:schemeClr val="dk1"/>
          </a:fontRef>
        </p:style>
        <p:txBody>
          <a:bodyPr lIns="55733" tIns="27866" rIns="55733" bIns="27866" rtlCol="0" anchor="ctr"/>
          <a:lstStyle/>
          <a:p>
            <a:pPr algn="ctr" defTabSz="278679">
              <a:lnSpc>
                <a:spcPct val="107000"/>
              </a:lnSpc>
              <a:spcAft>
                <a:spcPts val="450"/>
              </a:spcAft>
            </a:pP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Trung</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tâm</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giám</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sát</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điều</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hành</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thông</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minh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phục</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vụ</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công</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tác</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chỉ</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đạo</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điều</a:t>
            </a: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900" dirty="0" err="1">
                <a:solidFill>
                  <a:prstClr val="black"/>
                </a:solidFill>
                <a:latin typeface="Arial" panose="020B0604020202020204" pitchFamily="34" charset="0"/>
                <a:ea typeface="Calibri" panose="020F0502020204030204" pitchFamily="34" charset="0"/>
                <a:cs typeface="Arial" panose="020B0604020202020204" pitchFamily="34" charset="0"/>
              </a:rPr>
              <a:t>hành</a:t>
            </a:r>
            <a:endParaRPr lang="en-US" sz="9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58" name="Flowchart: Magnetic Disk 157">
            <a:extLst>
              <a:ext uri="{FF2B5EF4-FFF2-40B4-BE49-F238E27FC236}">
                <a16:creationId xmlns:a16="http://schemas.microsoft.com/office/drawing/2014/main" xmlns="" id="{08776D16-50FE-4184-9550-4C17BB44E26D}"/>
              </a:ext>
            </a:extLst>
          </p:cNvPr>
          <p:cNvSpPr/>
          <p:nvPr/>
        </p:nvSpPr>
        <p:spPr>
          <a:xfrm>
            <a:off x="1642339" y="5277310"/>
            <a:ext cx="713679" cy="5426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t"/>
          <a:lstStyle/>
          <a:p>
            <a:pPr algn="ctr" defTabSz="278679"/>
            <a:r>
              <a:rPr lang="en-US" sz="800">
                <a:solidFill>
                  <a:prstClr val="white"/>
                </a:solidFill>
              </a:rPr>
              <a:t>Trồng trọt và BVTV</a:t>
            </a:r>
            <a:endParaRPr lang="en-US" sz="800" dirty="0">
              <a:solidFill>
                <a:prstClr val="white"/>
              </a:solidFill>
            </a:endParaRPr>
          </a:p>
        </p:txBody>
      </p:sp>
      <p:sp>
        <p:nvSpPr>
          <p:cNvPr id="163" name="Flowchart: Magnetic Disk 162">
            <a:extLst>
              <a:ext uri="{FF2B5EF4-FFF2-40B4-BE49-F238E27FC236}">
                <a16:creationId xmlns:a16="http://schemas.microsoft.com/office/drawing/2014/main" xmlns="" id="{D62BEC05-41EA-4F7A-A39C-6689B26EB6CE}"/>
              </a:ext>
            </a:extLst>
          </p:cNvPr>
          <p:cNvSpPr/>
          <p:nvPr/>
        </p:nvSpPr>
        <p:spPr>
          <a:xfrm>
            <a:off x="4292764" y="4439644"/>
            <a:ext cx="1287540" cy="518124"/>
          </a:xfrm>
          <a:prstGeom prst="flowChartMagneticDisk">
            <a:avLst/>
          </a:prstGeom>
        </p:spPr>
        <p:style>
          <a:lnRef idx="1">
            <a:schemeClr val="accent4"/>
          </a:lnRef>
          <a:fillRef idx="2">
            <a:schemeClr val="accent4"/>
          </a:fillRef>
          <a:effectRef idx="1">
            <a:schemeClr val="accent4"/>
          </a:effectRef>
          <a:fontRef idx="minor">
            <a:schemeClr val="dk1"/>
          </a:fontRef>
        </p:style>
        <p:txBody>
          <a:bodyPr lIns="55733" tIns="27866" rIns="55733" bIns="27866" rtlCol="0" anchor="t"/>
          <a:lstStyle/>
          <a:p>
            <a:pPr algn="ctr" defTabSz="278679"/>
            <a:r>
              <a:rPr lang="en-US" sz="900">
                <a:solidFill>
                  <a:prstClr val="black"/>
                </a:solidFill>
              </a:rPr>
              <a:t>CSDL tổng hợp ngành</a:t>
            </a:r>
          </a:p>
          <a:p>
            <a:pPr algn="ctr" defTabSz="278679"/>
            <a:r>
              <a:rPr lang="en-US" sz="900">
                <a:solidFill>
                  <a:prstClr val="black"/>
                </a:solidFill>
              </a:rPr>
              <a:t>nông nghiệp Tỉnh</a:t>
            </a:r>
            <a:endParaRPr lang="en-US" sz="900" dirty="0">
              <a:solidFill>
                <a:prstClr val="black"/>
              </a:solidFill>
            </a:endParaRPr>
          </a:p>
        </p:txBody>
      </p:sp>
      <p:sp>
        <p:nvSpPr>
          <p:cNvPr id="164" name="Rectangle: Rounded Corners 163">
            <a:extLst>
              <a:ext uri="{FF2B5EF4-FFF2-40B4-BE49-F238E27FC236}">
                <a16:creationId xmlns:a16="http://schemas.microsoft.com/office/drawing/2014/main" xmlns="" id="{1C13AE10-BFBB-4BE1-8BF8-E9BB253D7422}"/>
              </a:ext>
            </a:extLst>
          </p:cNvPr>
          <p:cNvSpPr/>
          <p:nvPr/>
        </p:nvSpPr>
        <p:spPr>
          <a:xfrm>
            <a:off x="5256995" y="3774773"/>
            <a:ext cx="2601927" cy="412447"/>
          </a:xfrm>
          <a:prstGeom prst="roundRect">
            <a:avLst/>
          </a:prstGeom>
          <a:ln/>
        </p:spPr>
        <p:style>
          <a:lnRef idx="1">
            <a:schemeClr val="accent6"/>
          </a:lnRef>
          <a:fillRef idx="2">
            <a:schemeClr val="accent6"/>
          </a:fillRef>
          <a:effectRef idx="1">
            <a:schemeClr val="accent6"/>
          </a:effectRef>
          <a:fontRef idx="minor">
            <a:schemeClr val="dk1"/>
          </a:fontRef>
        </p:style>
        <p:txBody>
          <a:bodyPr lIns="55733" tIns="27866" rIns="55733" bIns="27866" rtlCol="0" anchor="ctr"/>
          <a:lstStyle/>
          <a:p>
            <a:pPr algn="ctr" defTabSz="278679">
              <a:lnSpc>
                <a:spcPct val="107000"/>
              </a:lnSpc>
              <a:spcAft>
                <a:spcPts val="450"/>
              </a:spcAft>
            </a:pPr>
            <a:r>
              <a:rPr lang="en-US" sz="900" dirty="0" err="1">
                <a:solidFill>
                  <a:prstClr val="black"/>
                </a:solidFill>
                <a:latin typeface="Arial" panose="020B0604020202020204" pitchFamily="34" charset="0"/>
                <a:cs typeface="Arial" panose="020B0604020202020204" pitchFamily="34" charset="0"/>
              </a:rPr>
              <a:t>Cổng</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công</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bố</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thông</a:t>
            </a:r>
            <a:r>
              <a:rPr lang="en-US" sz="900" dirty="0">
                <a:solidFill>
                  <a:prstClr val="black"/>
                </a:solidFill>
                <a:latin typeface="Arial" panose="020B0604020202020204" pitchFamily="34" charset="0"/>
                <a:cs typeface="Arial" panose="020B0604020202020204" pitchFamily="34" charset="0"/>
              </a:rPr>
              <a:t> tin </a:t>
            </a:r>
            <a:r>
              <a:rPr lang="en-US" sz="900" dirty="0" err="1">
                <a:solidFill>
                  <a:prstClr val="black"/>
                </a:solidFill>
                <a:latin typeface="Arial" panose="020B0604020202020204" pitchFamily="34" charset="0"/>
                <a:cs typeface="Arial" panose="020B0604020202020204" pitchFamily="34" charset="0"/>
              </a:rPr>
              <a:t>về</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nông</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nghiệp</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và</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phát</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triển</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nông</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thôn</a:t>
            </a:r>
            <a:endParaRPr lang="en-US" sz="900" dirty="0">
              <a:solidFill>
                <a:prstClr val="black"/>
              </a:solidFill>
              <a:latin typeface="Arial" panose="020B0604020202020204" pitchFamily="34" charset="0"/>
              <a:cs typeface="Arial" panose="020B0604020202020204" pitchFamily="34" charset="0"/>
            </a:endParaRPr>
          </a:p>
        </p:txBody>
      </p:sp>
      <p:sp>
        <p:nvSpPr>
          <p:cNvPr id="166" name="Flowchart: Magnetic Disk 165">
            <a:extLst>
              <a:ext uri="{FF2B5EF4-FFF2-40B4-BE49-F238E27FC236}">
                <a16:creationId xmlns:a16="http://schemas.microsoft.com/office/drawing/2014/main" xmlns="" id="{19C52208-AE6E-4D83-B225-7FCA701B988A}"/>
              </a:ext>
            </a:extLst>
          </p:cNvPr>
          <p:cNvSpPr/>
          <p:nvPr/>
        </p:nvSpPr>
        <p:spPr>
          <a:xfrm>
            <a:off x="2473365" y="5291318"/>
            <a:ext cx="713679" cy="5426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t"/>
          <a:lstStyle/>
          <a:p>
            <a:pPr algn="ctr" defTabSz="278679"/>
            <a:r>
              <a:rPr lang="es-ES" sz="800" dirty="0" err="1">
                <a:solidFill>
                  <a:prstClr val="white"/>
                </a:solidFill>
              </a:rPr>
              <a:t>Chăn</a:t>
            </a:r>
            <a:r>
              <a:rPr lang="es-ES" sz="800" dirty="0">
                <a:solidFill>
                  <a:prstClr val="white"/>
                </a:solidFill>
              </a:rPr>
              <a:t> </a:t>
            </a:r>
            <a:r>
              <a:rPr lang="es-ES" sz="800" dirty="0" err="1">
                <a:solidFill>
                  <a:prstClr val="white"/>
                </a:solidFill>
              </a:rPr>
              <a:t>nuôi</a:t>
            </a:r>
            <a:r>
              <a:rPr lang="es-ES" sz="800" dirty="0">
                <a:solidFill>
                  <a:prstClr val="white"/>
                </a:solidFill>
              </a:rPr>
              <a:t> </a:t>
            </a:r>
            <a:r>
              <a:rPr lang="es-ES" sz="800" dirty="0" err="1">
                <a:solidFill>
                  <a:prstClr val="white"/>
                </a:solidFill>
              </a:rPr>
              <a:t>và</a:t>
            </a:r>
            <a:r>
              <a:rPr lang="es-ES" sz="800" dirty="0">
                <a:solidFill>
                  <a:prstClr val="white"/>
                </a:solidFill>
              </a:rPr>
              <a:t> </a:t>
            </a:r>
            <a:r>
              <a:rPr lang="es-ES" sz="800" dirty="0" err="1">
                <a:solidFill>
                  <a:prstClr val="white"/>
                </a:solidFill>
              </a:rPr>
              <a:t>thú</a:t>
            </a:r>
            <a:r>
              <a:rPr lang="es-ES" sz="800" dirty="0">
                <a:solidFill>
                  <a:prstClr val="white"/>
                </a:solidFill>
              </a:rPr>
              <a:t> y</a:t>
            </a:r>
            <a:endParaRPr lang="en-US" sz="800" dirty="0">
              <a:solidFill>
                <a:prstClr val="white"/>
              </a:solidFill>
            </a:endParaRPr>
          </a:p>
        </p:txBody>
      </p:sp>
      <p:sp>
        <p:nvSpPr>
          <p:cNvPr id="167" name="Flowchart: Magnetic Disk 166">
            <a:extLst>
              <a:ext uri="{FF2B5EF4-FFF2-40B4-BE49-F238E27FC236}">
                <a16:creationId xmlns:a16="http://schemas.microsoft.com/office/drawing/2014/main" xmlns="" id="{F07840FA-960A-45AE-8FE0-673E35D2A5C0}"/>
              </a:ext>
            </a:extLst>
          </p:cNvPr>
          <p:cNvSpPr/>
          <p:nvPr/>
        </p:nvSpPr>
        <p:spPr>
          <a:xfrm>
            <a:off x="3294609" y="5288386"/>
            <a:ext cx="713679" cy="5426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t"/>
          <a:lstStyle/>
          <a:p>
            <a:pPr algn="ctr" defTabSz="278679"/>
            <a:r>
              <a:rPr lang="en-US" sz="800">
                <a:solidFill>
                  <a:prstClr val="white"/>
                </a:solidFill>
              </a:rPr>
              <a:t>Thủy sản</a:t>
            </a:r>
            <a:endParaRPr lang="en-US" sz="800" dirty="0">
              <a:solidFill>
                <a:prstClr val="white"/>
              </a:solidFill>
            </a:endParaRPr>
          </a:p>
        </p:txBody>
      </p:sp>
      <p:sp>
        <p:nvSpPr>
          <p:cNvPr id="168" name="Flowchart: Magnetic Disk 167">
            <a:extLst>
              <a:ext uri="{FF2B5EF4-FFF2-40B4-BE49-F238E27FC236}">
                <a16:creationId xmlns:a16="http://schemas.microsoft.com/office/drawing/2014/main" xmlns="" id="{48158734-B464-4A30-BA81-1708C3DDE1A6}"/>
              </a:ext>
            </a:extLst>
          </p:cNvPr>
          <p:cNvSpPr/>
          <p:nvPr/>
        </p:nvSpPr>
        <p:spPr>
          <a:xfrm>
            <a:off x="4133549" y="5288386"/>
            <a:ext cx="713679" cy="5426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t"/>
          <a:lstStyle/>
          <a:p>
            <a:pPr algn="ctr" defTabSz="278679"/>
            <a:r>
              <a:rPr lang="en-US" sz="800">
                <a:solidFill>
                  <a:prstClr val="white"/>
                </a:solidFill>
              </a:rPr>
              <a:t>Phát triển nông thôn</a:t>
            </a:r>
            <a:endParaRPr lang="en-US" sz="800" dirty="0">
              <a:solidFill>
                <a:prstClr val="white"/>
              </a:solidFill>
            </a:endParaRPr>
          </a:p>
        </p:txBody>
      </p:sp>
      <p:sp>
        <p:nvSpPr>
          <p:cNvPr id="169" name="Flowchart: Magnetic Disk 168">
            <a:extLst>
              <a:ext uri="{FF2B5EF4-FFF2-40B4-BE49-F238E27FC236}">
                <a16:creationId xmlns:a16="http://schemas.microsoft.com/office/drawing/2014/main" xmlns="" id="{2792E5C0-7FEB-419E-8E72-107EA285C80B}"/>
              </a:ext>
            </a:extLst>
          </p:cNvPr>
          <p:cNvSpPr/>
          <p:nvPr/>
        </p:nvSpPr>
        <p:spPr>
          <a:xfrm>
            <a:off x="4956238" y="5282848"/>
            <a:ext cx="713679" cy="5426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t"/>
          <a:lstStyle/>
          <a:p>
            <a:pPr algn="ctr" defTabSz="278679"/>
            <a:r>
              <a:rPr lang="en-US" sz="800">
                <a:solidFill>
                  <a:prstClr val="white"/>
                </a:solidFill>
              </a:rPr>
              <a:t>Thủy lợi</a:t>
            </a:r>
            <a:endParaRPr lang="en-US" sz="800" dirty="0">
              <a:solidFill>
                <a:prstClr val="white"/>
              </a:solidFill>
            </a:endParaRPr>
          </a:p>
        </p:txBody>
      </p:sp>
      <p:sp>
        <p:nvSpPr>
          <p:cNvPr id="171" name="Flowchart: Magnetic Disk 170">
            <a:extLst>
              <a:ext uri="{FF2B5EF4-FFF2-40B4-BE49-F238E27FC236}">
                <a16:creationId xmlns:a16="http://schemas.microsoft.com/office/drawing/2014/main" xmlns="" id="{F85A6FFA-0135-45A6-83F1-3D505086A75A}"/>
              </a:ext>
            </a:extLst>
          </p:cNvPr>
          <p:cNvSpPr/>
          <p:nvPr/>
        </p:nvSpPr>
        <p:spPr>
          <a:xfrm>
            <a:off x="5791786" y="5277310"/>
            <a:ext cx="713679" cy="5426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t"/>
          <a:lstStyle/>
          <a:p>
            <a:pPr algn="ctr" defTabSz="278679"/>
            <a:r>
              <a:rPr lang="en-US" sz="800">
                <a:solidFill>
                  <a:prstClr val="white"/>
                </a:solidFill>
              </a:rPr>
              <a:t>Lâm nghiệp</a:t>
            </a:r>
            <a:endParaRPr lang="en-US" sz="800" dirty="0">
              <a:solidFill>
                <a:prstClr val="white"/>
              </a:solidFill>
            </a:endParaRPr>
          </a:p>
        </p:txBody>
      </p:sp>
      <p:sp>
        <p:nvSpPr>
          <p:cNvPr id="172" name="Flowchart: Magnetic Disk 171">
            <a:extLst>
              <a:ext uri="{FF2B5EF4-FFF2-40B4-BE49-F238E27FC236}">
                <a16:creationId xmlns:a16="http://schemas.microsoft.com/office/drawing/2014/main" xmlns="" id="{67B9146E-E392-469A-80AA-F8D37FD88D64}"/>
              </a:ext>
            </a:extLst>
          </p:cNvPr>
          <p:cNvSpPr/>
          <p:nvPr/>
        </p:nvSpPr>
        <p:spPr>
          <a:xfrm>
            <a:off x="6620987" y="5277310"/>
            <a:ext cx="713679" cy="5426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t"/>
          <a:lstStyle/>
          <a:p>
            <a:pPr algn="ctr" defTabSz="278679"/>
            <a:r>
              <a:rPr lang="vi-VN" sz="800" dirty="0">
                <a:solidFill>
                  <a:prstClr val="white"/>
                </a:solidFill>
                <a:latin typeface="Calibri" panose="020F0502020204030204" pitchFamily="34" charset="0"/>
                <a:cs typeface="Calibri" panose="020F0502020204030204" pitchFamily="34" charset="0"/>
              </a:rPr>
              <a:t>Chất lượng nông lâm sản thủy </a:t>
            </a:r>
            <a:r>
              <a:rPr lang="en-US" sz="800" dirty="0" err="1">
                <a:solidFill>
                  <a:prstClr val="white"/>
                </a:solidFill>
                <a:cs typeface="Calibri" panose="020F0502020204030204" pitchFamily="34" charset="0"/>
              </a:rPr>
              <a:t>sản</a:t>
            </a:r>
            <a:endParaRPr lang="en-US" sz="800" dirty="0">
              <a:solidFill>
                <a:prstClr val="white"/>
              </a:solidFill>
              <a:cs typeface="Calibri" panose="020F0502020204030204" pitchFamily="34" charset="0"/>
            </a:endParaRPr>
          </a:p>
        </p:txBody>
      </p:sp>
      <p:sp>
        <p:nvSpPr>
          <p:cNvPr id="173" name="Flowchart: Magnetic Disk 172">
            <a:extLst>
              <a:ext uri="{FF2B5EF4-FFF2-40B4-BE49-F238E27FC236}">
                <a16:creationId xmlns:a16="http://schemas.microsoft.com/office/drawing/2014/main" xmlns="" id="{3F63CC57-5C85-48B9-9D10-B1142AD6A71D}"/>
              </a:ext>
            </a:extLst>
          </p:cNvPr>
          <p:cNvSpPr/>
          <p:nvPr/>
        </p:nvSpPr>
        <p:spPr>
          <a:xfrm>
            <a:off x="7475155" y="5277310"/>
            <a:ext cx="713679" cy="5426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t"/>
          <a:lstStyle/>
          <a:p>
            <a:pPr algn="ctr" defTabSz="278679"/>
            <a:r>
              <a:rPr lang="en-US" sz="800" dirty="0" err="1">
                <a:solidFill>
                  <a:prstClr val="white"/>
                </a:solidFill>
              </a:rPr>
              <a:t>Phòng</a:t>
            </a:r>
            <a:r>
              <a:rPr lang="en-US" sz="800" dirty="0">
                <a:solidFill>
                  <a:prstClr val="white"/>
                </a:solidFill>
              </a:rPr>
              <a:t> </a:t>
            </a:r>
            <a:r>
              <a:rPr lang="en-US" sz="800" dirty="0" err="1">
                <a:solidFill>
                  <a:prstClr val="white"/>
                </a:solidFill>
              </a:rPr>
              <a:t>chống</a:t>
            </a:r>
            <a:r>
              <a:rPr lang="en-US" sz="800" dirty="0">
                <a:solidFill>
                  <a:prstClr val="white"/>
                </a:solidFill>
              </a:rPr>
              <a:t> </a:t>
            </a:r>
            <a:r>
              <a:rPr lang="en-US" sz="800" dirty="0" err="1">
                <a:solidFill>
                  <a:prstClr val="white"/>
                </a:solidFill>
              </a:rPr>
              <a:t>thiên</a:t>
            </a:r>
            <a:r>
              <a:rPr lang="en-US" sz="800" dirty="0">
                <a:solidFill>
                  <a:prstClr val="white"/>
                </a:solidFill>
              </a:rPr>
              <a:t> tai</a:t>
            </a:r>
            <a:endParaRPr lang="vi-VN" sz="800" dirty="0">
              <a:solidFill>
                <a:prstClr val="white"/>
              </a:solidFill>
            </a:endParaRPr>
          </a:p>
        </p:txBody>
      </p:sp>
      <p:sp>
        <p:nvSpPr>
          <p:cNvPr id="178" name="Flowchart: Magnetic Disk 177">
            <a:extLst>
              <a:ext uri="{FF2B5EF4-FFF2-40B4-BE49-F238E27FC236}">
                <a16:creationId xmlns:a16="http://schemas.microsoft.com/office/drawing/2014/main" xmlns="" id="{8DF30BFC-700F-4D52-B387-3EF091A8F6FC}"/>
              </a:ext>
            </a:extLst>
          </p:cNvPr>
          <p:cNvSpPr/>
          <p:nvPr/>
        </p:nvSpPr>
        <p:spPr>
          <a:xfrm>
            <a:off x="3331847" y="2154300"/>
            <a:ext cx="1143989" cy="42018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t"/>
          <a:lstStyle/>
          <a:p>
            <a:pPr algn="ctr" defTabSz="278679"/>
            <a:r>
              <a:rPr lang="en-US" sz="800" dirty="0">
                <a:solidFill>
                  <a:prstClr val="white"/>
                </a:solidFill>
              </a:rPr>
              <a:t>CSDL</a:t>
            </a:r>
          </a:p>
          <a:p>
            <a:pPr algn="ctr" defTabSz="278679"/>
            <a:r>
              <a:rPr lang="vi-VN" sz="800">
                <a:solidFill>
                  <a:prstClr val="white"/>
                </a:solidFill>
              </a:rPr>
              <a:t>Trồng trọt</a:t>
            </a:r>
            <a:endParaRPr lang="en-US" sz="800" dirty="0">
              <a:solidFill>
                <a:prstClr val="white"/>
              </a:solidFill>
            </a:endParaRPr>
          </a:p>
        </p:txBody>
      </p:sp>
      <p:sp>
        <p:nvSpPr>
          <p:cNvPr id="179" name="Flowchart: Magnetic Disk 178">
            <a:extLst>
              <a:ext uri="{FF2B5EF4-FFF2-40B4-BE49-F238E27FC236}">
                <a16:creationId xmlns:a16="http://schemas.microsoft.com/office/drawing/2014/main" xmlns="" id="{AD7BDFC8-A18C-4576-ABDC-2E00548C29EA}"/>
              </a:ext>
            </a:extLst>
          </p:cNvPr>
          <p:cNvSpPr/>
          <p:nvPr/>
        </p:nvSpPr>
        <p:spPr>
          <a:xfrm>
            <a:off x="4757962" y="2154300"/>
            <a:ext cx="1143989" cy="42018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t"/>
          <a:lstStyle/>
          <a:p>
            <a:pPr algn="ctr" defTabSz="278679"/>
            <a:r>
              <a:rPr lang="en-US" sz="800" dirty="0">
                <a:solidFill>
                  <a:prstClr val="white"/>
                </a:solidFill>
              </a:rPr>
              <a:t>CSDL</a:t>
            </a:r>
          </a:p>
          <a:p>
            <a:pPr algn="ctr" defTabSz="278679"/>
            <a:r>
              <a:rPr lang="vi-VN" sz="800">
                <a:solidFill>
                  <a:prstClr val="white"/>
                </a:solidFill>
              </a:rPr>
              <a:t>Thủy sản</a:t>
            </a:r>
            <a:endParaRPr lang="en-US" sz="800" dirty="0">
              <a:solidFill>
                <a:prstClr val="white"/>
              </a:solidFill>
            </a:endParaRPr>
          </a:p>
        </p:txBody>
      </p:sp>
      <p:sp>
        <p:nvSpPr>
          <p:cNvPr id="180" name="Flowchart: Magnetic Disk 179">
            <a:extLst>
              <a:ext uri="{FF2B5EF4-FFF2-40B4-BE49-F238E27FC236}">
                <a16:creationId xmlns:a16="http://schemas.microsoft.com/office/drawing/2014/main" xmlns="" id="{D9D2A9BD-1576-4317-8D77-9A042CA34E17}"/>
              </a:ext>
            </a:extLst>
          </p:cNvPr>
          <p:cNvSpPr/>
          <p:nvPr/>
        </p:nvSpPr>
        <p:spPr>
          <a:xfrm>
            <a:off x="6099633" y="2154300"/>
            <a:ext cx="1143989" cy="42018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t"/>
          <a:lstStyle/>
          <a:p>
            <a:pPr algn="ctr" defTabSz="278679"/>
            <a:r>
              <a:rPr lang="en-US" sz="800" dirty="0">
                <a:solidFill>
                  <a:prstClr val="white"/>
                </a:solidFill>
              </a:rPr>
              <a:t>CSDL</a:t>
            </a:r>
          </a:p>
          <a:p>
            <a:pPr algn="ctr" defTabSz="278679"/>
            <a:r>
              <a:rPr lang="vi-VN" sz="800">
                <a:solidFill>
                  <a:prstClr val="white"/>
                </a:solidFill>
              </a:rPr>
              <a:t>BVTV</a:t>
            </a:r>
            <a:endParaRPr lang="en-US" sz="800" dirty="0">
              <a:solidFill>
                <a:prstClr val="white"/>
              </a:solidFill>
            </a:endParaRPr>
          </a:p>
        </p:txBody>
      </p:sp>
      <p:sp>
        <p:nvSpPr>
          <p:cNvPr id="181" name="Flowchart: Magnetic Disk 180">
            <a:extLst>
              <a:ext uri="{FF2B5EF4-FFF2-40B4-BE49-F238E27FC236}">
                <a16:creationId xmlns:a16="http://schemas.microsoft.com/office/drawing/2014/main" xmlns="" id="{DDC2757F-43FF-4D33-9CFC-691BB2FBB525}"/>
              </a:ext>
            </a:extLst>
          </p:cNvPr>
          <p:cNvSpPr/>
          <p:nvPr/>
        </p:nvSpPr>
        <p:spPr>
          <a:xfrm>
            <a:off x="7427608" y="2154300"/>
            <a:ext cx="1143989" cy="42018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t"/>
          <a:lstStyle/>
          <a:p>
            <a:pPr algn="ctr" defTabSz="278679"/>
            <a:r>
              <a:rPr lang="en-US" sz="800" dirty="0">
                <a:solidFill>
                  <a:prstClr val="white"/>
                </a:solidFill>
              </a:rPr>
              <a:t>CSDL</a:t>
            </a:r>
          </a:p>
          <a:p>
            <a:pPr algn="ctr" defTabSz="278679"/>
            <a:r>
              <a:rPr lang="vi-VN" sz="800" dirty="0">
                <a:solidFill>
                  <a:prstClr val="white"/>
                </a:solidFill>
              </a:rPr>
              <a:t>Hợp tác xã</a:t>
            </a:r>
            <a:r>
              <a:rPr lang="en-US" sz="800" dirty="0">
                <a:solidFill>
                  <a:prstClr val="white"/>
                </a:solidFill>
              </a:rPr>
              <a:t> </a:t>
            </a:r>
            <a:r>
              <a:rPr lang="en-US" sz="800" dirty="0" err="1">
                <a:solidFill>
                  <a:prstClr val="white"/>
                </a:solidFill>
              </a:rPr>
              <a:t>nông</a:t>
            </a:r>
            <a:r>
              <a:rPr lang="en-US" sz="800" dirty="0">
                <a:solidFill>
                  <a:prstClr val="white"/>
                </a:solidFill>
              </a:rPr>
              <a:t> </a:t>
            </a:r>
            <a:r>
              <a:rPr lang="en-US" sz="800" dirty="0" err="1">
                <a:solidFill>
                  <a:prstClr val="white"/>
                </a:solidFill>
              </a:rPr>
              <a:t>thôn</a:t>
            </a:r>
            <a:endParaRPr lang="en-US" sz="800" dirty="0">
              <a:solidFill>
                <a:prstClr val="white"/>
              </a:solidFill>
            </a:endParaRPr>
          </a:p>
        </p:txBody>
      </p:sp>
      <p:sp>
        <p:nvSpPr>
          <p:cNvPr id="182" name="TextBox 181">
            <a:extLst>
              <a:ext uri="{FF2B5EF4-FFF2-40B4-BE49-F238E27FC236}">
                <a16:creationId xmlns:a16="http://schemas.microsoft.com/office/drawing/2014/main" xmlns="" id="{DA1451ED-A44F-45B6-989C-DAEDF78147DC}"/>
              </a:ext>
            </a:extLst>
          </p:cNvPr>
          <p:cNvSpPr txBox="1"/>
          <p:nvPr/>
        </p:nvSpPr>
        <p:spPr>
          <a:xfrm>
            <a:off x="1388370" y="1429140"/>
            <a:ext cx="1593515" cy="271720"/>
          </a:xfrm>
          <a:prstGeom prst="rect">
            <a:avLst/>
          </a:prstGeom>
          <a:noFill/>
        </p:spPr>
        <p:txBody>
          <a:bodyPr wrap="square" lIns="55733" tIns="27866" rIns="55733" bIns="27866">
            <a:spAutoFit/>
          </a:bodyPr>
          <a:lstStyle/>
          <a:p>
            <a:pPr algn="ctr" defTabSz="546911">
              <a:defRPr/>
            </a:pPr>
            <a:r>
              <a:rPr lang="en-US" sz="1400" b="1">
                <a:solidFill>
                  <a:srgbClr val="FF0000"/>
                </a:solidFill>
                <a:latin typeface="Arial" panose="020B0604020202020204" pitchFamily="34" charset="0"/>
                <a:cs typeface="Arial" panose="020B0604020202020204" pitchFamily="34" charset="0"/>
              </a:rPr>
              <a:t>TRUNG ƯƠNG</a:t>
            </a:r>
            <a:endParaRPr lang="en-US" sz="1400" b="1" dirty="0">
              <a:solidFill>
                <a:srgbClr val="FF0000"/>
              </a:solidFill>
              <a:latin typeface="Arial" panose="020B0604020202020204" pitchFamily="34" charset="0"/>
              <a:cs typeface="Arial" panose="020B0604020202020204" pitchFamily="34" charset="0"/>
            </a:endParaRPr>
          </a:p>
        </p:txBody>
      </p:sp>
      <p:sp>
        <p:nvSpPr>
          <p:cNvPr id="183" name="TextBox 182">
            <a:extLst>
              <a:ext uri="{FF2B5EF4-FFF2-40B4-BE49-F238E27FC236}">
                <a16:creationId xmlns:a16="http://schemas.microsoft.com/office/drawing/2014/main" xmlns="" id="{A1A6834B-A74E-4867-BBF3-5B76C603FE0E}"/>
              </a:ext>
            </a:extLst>
          </p:cNvPr>
          <p:cNvSpPr txBox="1"/>
          <p:nvPr/>
        </p:nvSpPr>
        <p:spPr>
          <a:xfrm>
            <a:off x="1402047" y="4596118"/>
            <a:ext cx="1401980" cy="271720"/>
          </a:xfrm>
          <a:prstGeom prst="rect">
            <a:avLst/>
          </a:prstGeom>
          <a:noFill/>
        </p:spPr>
        <p:txBody>
          <a:bodyPr wrap="square" lIns="55733" tIns="27866" rIns="55733" bIns="27866">
            <a:spAutoFit/>
          </a:bodyPr>
          <a:lstStyle/>
          <a:p>
            <a:pPr algn="ctr" defTabSz="546911">
              <a:defRPr/>
            </a:pPr>
            <a:r>
              <a:rPr lang="en-US" sz="1400" b="1" dirty="0">
                <a:solidFill>
                  <a:srgbClr val="FF0000"/>
                </a:solidFill>
                <a:latin typeface="Arial" panose="020B0604020202020204" pitchFamily="34" charset="0"/>
                <a:cs typeface="Arial" panose="020B0604020202020204" pitchFamily="34" charset="0"/>
              </a:rPr>
              <a:t>ĐỊA PHƯƠNG</a:t>
            </a:r>
          </a:p>
        </p:txBody>
      </p:sp>
      <p:sp>
        <p:nvSpPr>
          <p:cNvPr id="185" name="Rectangle 184">
            <a:extLst>
              <a:ext uri="{FF2B5EF4-FFF2-40B4-BE49-F238E27FC236}">
                <a16:creationId xmlns:a16="http://schemas.microsoft.com/office/drawing/2014/main" xmlns="" id="{618E7588-BBFA-4153-AB67-A7144388629E}"/>
              </a:ext>
            </a:extLst>
          </p:cNvPr>
          <p:cNvSpPr/>
          <p:nvPr/>
        </p:nvSpPr>
        <p:spPr>
          <a:xfrm>
            <a:off x="1379179" y="3352590"/>
            <a:ext cx="6901374" cy="24269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lIns="55733" tIns="27866" rIns="55733" bIns="27866" rtlCol="0" anchor="ctr"/>
          <a:lstStyle/>
          <a:p>
            <a:pPr algn="ctr" defTabSz="278679"/>
            <a:r>
              <a:rPr lang="en-US" sz="900" b="1" dirty="0">
                <a:solidFill>
                  <a:srgbClr val="4472C4"/>
                </a:solidFill>
                <a:latin typeface="Arial" panose="020B0604020202020204" pitchFamily="34" charset="0"/>
                <a:cs typeface="Arial" panose="020B0604020202020204" pitchFamily="34" charset="0"/>
              </a:rPr>
              <a:t>      HỆ THỐNG THÔNG TIN TỔNG THỂ NGÀNH NÔNG NGHIỆP VÀ PTNT TTP</a:t>
            </a:r>
          </a:p>
        </p:txBody>
      </p:sp>
      <p:sp>
        <p:nvSpPr>
          <p:cNvPr id="186" name="Rectangle: Rounded Corners 185">
            <a:extLst>
              <a:ext uri="{FF2B5EF4-FFF2-40B4-BE49-F238E27FC236}">
                <a16:creationId xmlns:a16="http://schemas.microsoft.com/office/drawing/2014/main" xmlns="" id="{F83D4B78-D95D-400E-9795-4C10E6F3E420}"/>
              </a:ext>
            </a:extLst>
          </p:cNvPr>
          <p:cNvSpPr/>
          <p:nvPr/>
        </p:nvSpPr>
        <p:spPr>
          <a:xfrm>
            <a:off x="10381096" y="3352520"/>
            <a:ext cx="611152" cy="2566646"/>
          </a:xfrm>
          <a:prstGeom prst="roundRect">
            <a:avLst/>
          </a:prstGeom>
        </p:spPr>
        <p:style>
          <a:lnRef idx="1">
            <a:schemeClr val="accent2"/>
          </a:lnRef>
          <a:fillRef idx="2">
            <a:schemeClr val="accent2"/>
          </a:fillRef>
          <a:effectRef idx="1">
            <a:schemeClr val="accent2"/>
          </a:effectRef>
          <a:fontRef idx="minor">
            <a:schemeClr val="dk1"/>
          </a:fontRef>
        </p:style>
        <p:txBody>
          <a:bodyPr lIns="55733" tIns="27866" rIns="55733" bIns="27866" rtlCol="0" anchor="ctr"/>
          <a:lstStyle/>
          <a:p>
            <a:pPr algn="ctr" defTabSz="278679"/>
            <a:r>
              <a:rPr lang="en-US" sz="900" dirty="0" err="1">
                <a:solidFill>
                  <a:prstClr val="black"/>
                </a:solidFill>
                <a:latin typeface="Arial" panose="020B0604020202020204" pitchFamily="34" charset="0"/>
                <a:cs typeface="Arial" panose="020B0604020202020204" pitchFamily="34" charset="0"/>
              </a:rPr>
              <a:t>Nền</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tảng</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tích</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hợp</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và</a:t>
            </a:r>
            <a:r>
              <a:rPr lang="en-US" sz="900" dirty="0">
                <a:solidFill>
                  <a:prstClr val="black"/>
                </a:solidFill>
                <a:latin typeface="Arial" panose="020B0604020202020204" pitchFamily="34" charset="0"/>
                <a:cs typeface="Arial" panose="020B0604020202020204" pitchFamily="34" charset="0"/>
              </a:rPr>
              <a:t> chia </a:t>
            </a:r>
            <a:r>
              <a:rPr lang="en-US" sz="900" dirty="0" err="1">
                <a:solidFill>
                  <a:prstClr val="black"/>
                </a:solidFill>
                <a:latin typeface="Arial" panose="020B0604020202020204" pitchFamily="34" charset="0"/>
                <a:cs typeface="Arial" panose="020B0604020202020204" pitchFamily="34" charset="0"/>
              </a:rPr>
              <a:t>sẻ</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dữ</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liệu</a:t>
            </a:r>
            <a:r>
              <a:rPr lang="vi-VN" sz="900" dirty="0">
                <a:solidFill>
                  <a:prstClr val="black"/>
                </a:solidFill>
                <a:cs typeface="Arial" panose="020B0604020202020204" pitchFamily="34" charset="0"/>
              </a:rPr>
              <a:t> tại </a:t>
            </a:r>
            <a:r>
              <a:rPr lang="en-US" sz="900" dirty="0" err="1">
                <a:solidFill>
                  <a:prstClr val="black"/>
                </a:solidFill>
                <a:latin typeface="Arial" panose="020B0604020202020204" pitchFamily="34" charset="0"/>
                <a:cs typeface="Arial" panose="020B0604020202020204" pitchFamily="34" charset="0"/>
              </a:rPr>
              <a:t>địa</a:t>
            </a:r>
            <a:r>
              <a:rPr lang="en-US" sz="900" dirty="0">
                <a:solidFill>
                  <a:prstClr val="black"/>
                </a:solidFill>
                <a:latin typeface="Arial" panose="020B0604020202020204" pitchFamily="34" charset="0"/>
                <a:cs typeface="Arial" panose="020B0604020202020204" pitchFamily="34" charset="0"/>
              </a:rPr>
              <a:t> </a:t>
            </a:r>
            <a:r>
              <a:rPr lang="en-US" sz="900" dirty="0" err="1">
                <a:solidFill>
                  <a:prstClr val="black"/>
                </a:solidFill>
                <a:latin typeface="Arial" panose="020B0604020202020204" pitchFamily="34" charset="0"/>
                <a:cs typeface="Arial" panose="020B0604020202020204" pitchFamily="34" charset="0"/>
              </a:rPr>
              <a:t>phương</a:t>
            </a:r>
            <a:endParaRPr lang="vi-VN" sz="900" dirty="0">
              <a:solidFill>
                <a:prstClr val="black"/>
              </a:solidFill>
              <a:cs typeface="Arial" panose="020B0604020202020204" pitchFamily="34" charset="0"/>
            </a:endParaRPr>
          </a:p>
        </p:txBody>
      </p:sp>
      <p:pic>
        <p:nvPicPr>
          <p:cNvPr id="187" name="Picture 186">
            <a:extLst>
              <a:ext uri="{FF2B5EF4-FFF2-40B4-BE49-F238E27FC236}">
                <a16:creationId xmlns:a16="http://schemas.microsoft.com/office/drawing/2014/main" xmlns="" id="{D7EC6664-70A5-48E0-9C59-5932D813EC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1697" y="3774757"/>
            <a:ext cx="307497" cy="269788"/>
          </a:xfrm>
          <a:prstGeom prst="rect">
            <a:avLst/>
          </a:prstGeom>
        </p:spPr>
      </p:pic>
      <p:cxnSp>
        <p:nvCxnSpPr>
          <p:cNvPr id="188" name="Straight Arrow Connector 187">
            <a:extLst>
              <a:ext uri="{FF2B5EF4-FFF2-40B4-BE49-F238E27FC236}">
                <a16:creationId xmlns:a16="http://schemas.microsoft.com/office/drawing/2014/main" xmlns="" id="{E7A3658F-9747-4B89-938A-7A6D33E9E795}"/>
              </a:ext>
            </a:extLst>
          </p:cNvPr>
          <p:cNvCxnSpPr>
            <a:cxnSpLocks/>
          </p:cNvCxnSpPr>
          <p:nvPr/>
        </p:nvCxnSpPr>
        <p:spPr>
          <a:xfrm>
            <a:off x="10222077" y="3996620"/>
            <a:ext cx="159020" cy="0"/>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cxnSp>
        <p:nvCxnSpPr>
          <p:cNvPr id="189" name="Straight Arrow Connector 188">
            <a:extLst>
              <a:ext uri="{FF2B5EF4-FFF2-40B4-BE49-F238E27FC236}">
                <a16:creationId xmlns:a16="http://schemas.microsoft.com/office/drawing/2014/main" xmlns="" id="{A29E1D07-2EB1-4893-9C3D-02CD4B53E5AC}"/>
              </a:ext>
            </a:extLst>
          </p:cNvPr>
          <p:cNvCxnSpPr>
            <a:cxnSpLocks/>
          </p:cNvCxnSpPr>
          <p:nvPr/>
        </p:nvCxnSpPr>
        <p:spPr>
          <a:xfrm>
            <a:off x="10222077" y="5300857"/>
            <a:ext cx="159020" cy="0"/>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cxnSp>
        <p:nvCxnSpPr>
          <p:cNvPr id="200" name="Straight Arrow Connector 199">
            <a:extLst>
              <a:ext uri="{FF2B5EF4-FFF2-40B4-BE49-F238E27FC236}">
                <a16:creationId xmlns:a16="http://schemas.microsoft.com/office/drawing/2014/main" xmlns="" id="{44E7BE88-404A-42A8-A249-0CACA28A0653}"/>
              </a:ext>
            </a:extLst>
          </p:cNvPr>
          <p:cNvCxnSpPr>
            <a:cxnSpLocks/>
          </p:cNvCxnSpPr>
          <p:nvPr/>
        </p:nvCxnSpPr>
        <p:spPr>
          <a:xfrm>
            <a:off x="10222077" y="1008892"/>
            <a:ext cx="159020" cy="0"/>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cxnSp>
        <p:nvCxnSpPr>
          <p:cNvPr id="201" name="Straight Arrow Connector 200">
            <a:extLst>
              <a:ext uri="{FF2B5EF4-FFF2-40B4-BE49-F238E27FC236}">
                <a16:creationId xmlns:a16="http://schemas.microsoft.com/office/drawing/2014/main" xmlns="" id="{2BACAFC5-69F0-468E-B455-738FF200E49D}"/>
              </a:ext>
            </a:extLst>
          </p:cNvPr>
          <p:cNvCxnSpPr>
            <a:cxnSpLocks/>
          </p:cNvCxnSpPr>
          <p:nvPr/>
        </p:nvCxnSpPr>
        <p:spPr>
          <a:xfrm>
            <a:off x="10222077" y="2313129"/>
            <a:ext cx="159020" cy="0"/>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cxnSp>
        <p:nvCxnSpPr>
          <p:cNvPr id="247" name="Straight Connector 246">
            <a:extLst>
              <a:ext uri="{FF2B5EF4-FFF2-40B4-BE49-F238E27FC236}">
                <a16:creationId xmlns:a16="http://schemas.microsoft.com/office/drawing/2014/main" xmlns="" id="{327C527B-9914-418E-B47E-E2EFFFCEF2F4}"/>
              </a:ext>
            </a:extLst>
          </p:cNvPr>
          <p:cNvCxnSpPr/>
          <p:nvPr/>
        </p:nvCxnSpPr>
        <p:spPr>
          <a:xfrm flipV="1">
            <a:off x="1900273" y="5122182"/>
            <a:ext cx="0" cy="2369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xmlns="" id="{9E267C62-687B-450B-A571-53A5BFF01F70}"/>
              </a:ext>
            </a:extLst>
          </p:cNvPr>
          <p:cNvCxnSpPr/>
          <p:nvPr/>
        </p:nvCxnSpPr>
        <p:spPr>
          <a:xfrm flipV="1">
            <a:off x="2848418" y="5122182"/>
            <a:ext cx="0" cy="2369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xmlns="" id="{F1A35C6F-AA20-4F90-ACDB-07909FAAECE7}"/>
              </a:ext>
            </a:extLst>
          </p:cNvPr>
          <p:cNvCxnSpPr/>
          <p:nvPr/>
        </p:nvCxnSpPr>
        <p:spPr>
          <a:xfrm flipV="1">
            <a:off x="3645960" y="5122182"/>
            <a:ext cx="0" cy="2369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xmlns="" id="{3E3BC580-CA9F-4AC7-B1B1-E4FF95000F81}"/>
              </a:ext>
            </a:extLst>
          </p:cNvPr>
          <p:cNvCxnSpPr/>
          <p:nvPr/>
        </p:nvCxnSpPr>
        <p:spPr>
          <a:xfrm flipV="1">
            <a:off x="4498255" y="5122182"/>
            <a:ext cx="0" cy="2369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xmlns="" id="{4F00BDD5-FEF9-4957-A7D8-9991BD76A20B}"/>
              </a:ext>
            </a:extLst>
          </p:cNvPr>
          <p:cNvCxnSpPr/>
          <p:nvPr/>
        </p:nvCxnSpPr>
        <p:spPr>
          <a:xfrm flipV="1">
            <a:off x="5309486" y="5122182"/>
            <a:ext cx="0" cy="2369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xmlns="" id="{C4C227FC-45AB-4C44-9F82-9A6E17ABE792}"/>
              </a:ext>
            </a:extLst>
          </p:cNvPr>
          <p:cNvCxnSpPr/>
          <p:nvPr/>
        </p:nvCxnSpPr>
        <p:spPr>
          <a:xfrm flipV="1">
            <a:off x="6162564" y="5122182"/>
            <a:ext cx="0" cy="2369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xmlns="" id="{1E509346-E3AD-446F-9E7C-DF42CB7D6CD1}"/>
              </a:ext>
            </a:extLst>
          </p:cNvPr>
          <p:cNvCxnSpPr/>
          <p:nvPr/>
        </p:nvCxnSpPr>
        <p:spPr>
          <a:xfrm flipV="1">
            <a:off x="6979754" y="5122182"/>
            <a:ext cx="0" cy="2369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xmlns="" id="{A8AB9727-0EB9-4511-BA2F-18B1429A4738}"/>
              </a:ext>
            </a:extLst>
          </p:cNvPr>
          <p:cNvCxnSpPr/>
          <p:nvPr/>
        </p:nvCxnSpPr>
        <p:spPr>
          <a:xfrm flipV="1">
            <a:off x="7807248" y="5122182"/>
            <a:ext cx="0" cy="2369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C9F01EC2-3BC0-43DC-8659-0168D0F042B4}"/>
              </a:ext>
            </a:extLst>
          </p:cNvPr>
          <p:cNvCxnSpPr>
            <a:cxnSpLocks/>
          </p:cNvCxnSpPr>
          <p:nvPr/>
        </p:nvCxnSpPr>
        <p:spPr>
          <a:xfrm>
            <a:off x="1900273" y="5122182"/>
            <a:ext cx="590697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9CD46767-AE4A-4849-9226-4C269AB71019}"/>
              </a:ext>
            </a:extLst>
          </p:cNvPr>
          <p:cNvCxnSpPr/>
          <p:nvPr/>
        </p:nvCxnSpPr>
        <p:spPr>
          <a:xfrm flipV="1">
            <a:off x="4923984" y="4957768"/>
            <a:ext cx="0" cy="1644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Straight Arrow Connector 293">
            <a:extLst>
              <a:ext uri="{FF2B5EF4-FFF2-40B4-BE49-F238E27FC236}">
                <a16:creationId xmlns:a16="http://schemas.microsoft.com/office/drawing/2014/main" xmlns="" id="{244982DD-A6E0-4F47-9FE6-16EAF33F7A55}"/>
              </a:ext>
            </a:extLst>
          </p:cNvPr>
          <p:cNvCxnSpPr>
            <a:cxnSpLocks/>
          </p:cNvCxnSpPr>
          <p:nvPr/>
        </p:nvCxnSpPr>
        <p:spPr>
          <a:xfrm flipH="1" flipV="1">
            <a:off x="4114853" y="4187206"/>
            <a:ext cx="777200" cy="3430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Straight Arrow Connector 294">
            <a:extLst>
              <a:ext uri="{FF2B5EF4-FFF2-40B4-BE49-F238E27FC236}">
                <a16:creationId xmlns:a16="http://schemas.microsoft.com/office/drawing/2014/main" xmlns="" id="{D626C1A5-E1CA-48A9-8761-DFEAC696A964}"/>
              </a:ext>
            </a:extLst>
          </p:cNvPr>
          <p:cNvCxnSpPr>
            <a:cxnSpLocks/>
          </p:cNvCxnSpPr>
          <p:nvPr/>
        </p:nvCxnSpPr>
        <p:spPr>
          <a:xfrm flipV="1">
            <a:off x="4923985" y="4193914"/>
            <a:ext cx="777200" cy="3363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06E760F7-28EC-4CB3-B286-7D26F776D66D}"/>
              </a:ext>
            </a:extLst>
          </p:cNvPr>
          <p:cNvCxnSpPr>
            <a:cxnSpLocks/>
          </p:cNvCxnSpPr>
          <p:nvPr/>
        </p:nvCxnSpPr>
        <p:spPr>
          <a:xfrm flipV="1">
            <a:off x="2445237" y="1975309"/>
            <a:ext cx="0" cy="2548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xmlns="" id="{638C1273-9C39-4DE1-8C52-1F1731B25B34}"/>
              </a:ext>
            </a:extLst>
          </p:cNvPr>
          <p:cNvCxnSpPr>
            <a:cxnSpLocks/>
          </p:cNvCxnSpPr>
          <p:nvPr/>
        </p:nvCxnSpPr>
        <p:spPr>
          <a:xfrm flipV="1">
            <a:off x="3872087" y="1975309"/>
            <a:ext cx="0" cy="2548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xmlns="" id="{6350450A-2369-4B05-B3A1-CDCECB32DD8D}"/>
              </a:ext>
            </a:extLst>
          </p:cNvPr>
          <p:cNvCxnSpPr>
            <a:cxnSpLocks/>
          </p:cNvCxnSpPr>
          <p:nvPr/>
        </p:nvCxnSpPr>
        <p:spPr>
          <a:xfrm flipV="1">
            <a:off x="5305116" y="1975309"/>
            <a:ext cx="0" cy="2548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xmlns="" id="{82345AB2-C29F-407F-AF64-A2007DFA3E29}"/>
              </a:ext>
            </a:extLst>
          </p:cNvPr>
          <p:cNvCxnSpPr>
            <a:cxnSpLocks/>
          </p:cNvCxnSpPr>
          <p:nvPr/>
        </p:nvCxnSpPr>
        <p:spPr>
          <a:xfrm flipV="1">
            <a:off x="6635934" y="1975309"/>
            <a:ext cx="0" cy="2548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xmlns="" id="{34414BF8-723B-4147-B2F4-B8F7D2B28636}"/>
              </a:ext>
            </a:extLst>
          </p:cNvPr>
          <p:cNvCxnSpPr>
            <a:cxnSpLocks/>
          </p:cNvCxnSpPr>
          <p:nvPr/>
        </p:nvCxnSpPr>
        <p:spPr>
          <a:xfrm flipV="1">
            <a:off x="7997148" y="1975309"/>
            <a:ext cx="0" cy="2548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66022ECA-5723-4CC7-8773-054B9909FAAD}"/>
              </a:ext>
            </a:extLst>
          </p:cNvPr>
          <p:cNvCxnSpPr>
            <a:cxnSpLocks/>
          </p:cNvCxnSpPr>
          <p:nvPr/>
        </p:nvCxnSpPr>
        <p:spPr>
          <a:xfrm flipV="1">
            <a:off x="2445237" y="1960557"/>
            <a:ext cx="6893397" cy="16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B2A4D916-BA32-44BD-8814-66F1A08A4798}"/>
              </a:ext>
            </a:extLst>
          </p:cNvPr>
          <p:cNvCxnSpPr>
            <a:cxnSpLocks/>
          </p:cNvCxnSpPr>
          <p:nvPr/>
        </p:nvCxnSpPr>
        <p:spPr>
          <a:xfrm flipV="1">
            <a:off x="5635912" y="1735983"/>
            <a:ext cx="0" cy="2393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Straight Arrow Connector 299">
            <a:extLst>
              <a:ext uri="{FF2B5EF4-FFF2-40B4-BE49-F238E27FC236}">
                <a16:creationId xmlns:a16="http://schemas.microsoft.com/office/drawing/2014/main" xmlns="" id="{B487B489-D7DE-42B1-9871-43459E132FE6}"/>
              </a:ext>
            </a:extLst>
          </p:cNvPr>
          <p:cNvCxnSpPr>
            <a:cxnSpLocks/>
          </p:cNvCxnSpPr>
          <p:nvPr/>
        </p:nvCxnSpPr>
        <p:spPr>
          <a:xfrm>
            <a:off x="8280389" y="3996620"/>
            <a:ext cx="159020" cy="0"/>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cxnSp>
        <p:nvCxnSpPr>
          <p:cNvPr id="302" name="Straight Arrow Connector 301">
            <a:extLst>
              <a:ext uri="{FF2B5EF4-FFF2-40B4-BE49-F238E27FC236}">
                <a16:creationId xmlns:a16="http://schemas.microsoft.com/office/drawing/2014/main" xmlns="" id="{44C733AE-A3C9-4AA7-8FDC-B219DFF131EC}"/>
              </a:ext>
            </a:extLst>
          </p:cNvPr>
          <p:cNvCxnSpPr>
            <a:cxnSpLocks/>
          </p:cNvCxnSpPr>
          <p:nvPr/>
        </p:nvCxnSpPr>
        <p:spPr>
          <a:xfrm>
            <a:off x="8280389" y="5300857"/>
            <a:ext cx="159020" cy="0"/>
          </a:xfrm>
          <a:prstGeom prst="straightConnector1">
            <a:avLst/>
          </a:prstGeom>
          <a:ln w="28575">
            <a:headEnd type="triangle"/>
            <a:tailEnd type="triangle"/>
          </a:ln>
        </p:spPr>
        <p:style>
          <a:lnRef idx="3">
            <a:schemeClr val="dk1"/>
          </a:lnRef>
          <a:fillRef idx="0">
            <a:schemeClr val="dk1"/>
          </a:fillRef>
          <a:effectRef idx="2">
            <a:schemeClr val="dk1"/>
          </a:effectRef>
          <a:fontRef idx="minor">
            <a:schemeClr val="tx1"/>
          </a:fontRef>
        </p:style>
      </p:cxnSp>
      <p:cxnSp>
        <p:nvCxnSpPr>
          <p:cNvPr id="303" name="Straight Arrow Connector 302">
            <a:extLst>
              <a:ext uri="{FF2B5EF4-FFF2-40B4-BE49-F238E27FC236}">
                <a16:creationId xmlns:a16="http://schemas.microsoft.com/office/drawing/2014/main" xmlns="" id="{AC9BF24F-6D6B-4BE7-836E-E366CB81D9FE}"/>
              </a:ext>
            </a:extLst>
          </p:cNvPr>
          <p:cNvCxnSpPr>
            <a:cxnSpLocks/>
          </p:cNvCxnSpPr>
          <p:nvPr/>
        </p:nvCxnSpPr>
        <p:spPr>
          <a:xfrm flipH="1" flipV="1">
            <a:off x="4631639" y="984639"/>
            <a:ext cx="988527" cy="3405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Straight Arrow Connector 309">
            <a:extLst>
              <a:ext uri="{FF2B5EF4-FFF2-40B4-BE49-F238E27FC236}">
                <a16:creationId xmlns:a16="http://schemas.microsoft.com/office/drawing/2014/main" xmlns="" id="{E2E1C80D-4628-4D50-8124-B8F3C8724398}"/>
              </a:ext>
            </a:extLst>
          </p:cNvPr>
          <p:cNvCxnSpPr>
            <a:cxnSpLocks/>
          </p:cNvCxnSpPr>
          <p:nvPr/>
        </p:nvCxnSpPr>
        <p:spPr>
          <a:xfrm flipV="1">
            <a:off x="5635912" y="984639"/>
            <a:ext cx="1004273" cy="3405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4" name="Rectangle 313">
            <a:extLst>
              <a:ext uri="{FF2B5EF4-FFF2-40B4-BE49-F238E27FC236}">
                <a16:creationId xmlns:a16="http://schemas.microsoft.com/office/drawing/2014/main" xmlns="" id="{879919B3-4794-459D-8996-39DAE64AE26F}"/>
              </a:ext>
            </a:extLst>
          </p:cNvPr>
          <p:cNvSpPr/>
          <p:nvPr/>
        </p:nvSpPr>
        <p:spPr>
          <a:xfrm>
            <a:off x="8475947" y="3354870"/>
            <a:ext cx="1634909" cy="2576157"/>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lIns="55733" tIns="27866" rIns="55733" bIns="27866" rtlCol="0" anchor="ctr"/>
          <a:lstStyle/>
          <a:p>
            <a:pPr marL="160491" indent="-160491" defTabSz="278679">
              <a:lnSpc>
                <a:spcPct val="107000"/>
              </a:lnSpc>
              <a:spcAft>
                <a:spcPts val="450"/>
              </a:spcAft>
              <a:buFont typeface="Wingdings" panose="05000000000000000000" pitchFamily="2" charset="2"/>
              <a:buChar char="Ø"/>
            </a:pPr>
            <a:endParaRPr lang="en-US" sz="900">
              <a:solidFill>
                <a:prstClr val="black"/>
              </a:solidFill>
              <a:latin typeface="Arial" panose="020B0604020202020204" pitchFamily="34" charset="0"/>
              <a:cs typeface="Arial" panose="020B0604020202020204" pitchFamily="34" charset="0"/>
            </a:endParaRPr>
          </a:p>
        </p:txBody>
      </p:sp>
      <p:sp>
        <p:nvSpPr>
          <p:cNvPr id="315" name="Rectangle 314">
            <a:extLst>
              <a:ext uri="{FF2B5EF4-FFF2-40B4-BE49-F238E27FC236}">
                <a16:creationId xmlns:a16="http://schemas.microsoft.com/office/drawing/2014/main" xmlns="" id="{07694439-A3C5-40F0-9694-E6EE1C98D144}"/>
              </a:ext>
            </a:extLst>
          </p:cNvPr>
          <p:cNvSpPr/>
          <p:nvPr/>
        </p:nvSpPr>
        <p:spPr>
          <a:xfrm>
            <a:off x="8590629" y="3349358"/>
            <a:ext cx="1372090" cy="37172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lIns="55733" tIns="27866" rIns="55733" bIns="27866" rtlCol="0" anchor="ctr"/>
          <a:lstStyle/>
          <a:p>
            <a:pPr algn="ctr" defTabSz="278679">
              <a:lnSpc>
                <a:spcPct val="112000"/>
              </a:lnSpc>
            </a:pPr>
            <a:r>
              <a:rPr lang="en-US" sz="900" b="1">
                <a:solidFill>
                  <a:srgbClr val="4472C4"/>
                </a:solidFill>
                <a:latin typeface="Arial" panose="020B0604020202020204" pitchFamily="34" charset="0"/>
                <a:cs typeface="Arial" panose="020B0604020202020204" pitchFamily="34" charset="0"/>
              </a:rPr>
              <a:t>CÁC HỆ THỐNG NGHIỆP VỤ ĐẶC THÙ</a:t>
            </a:r>
          </a:p>
        </p:txBody>
      </p:sp>
      <p:sp>
        <p:nvSpPr>
          <p:cNvPr id="316" name="Rectangle: Rounded Corners 315">
            <a:extLst>
              <a:ext uri="{FF2B5EF4-FFF2-40B4-BE49-F238E27FC236}">
                <a16:creationId xmlns:a16="http://schemas.microsoft.com/office/drawing/2014/main" xmlns="" id="{24BC8265-132B-4A65-9E17-BAD54BC6115D}"/>
              </a:ext>
            </a:extLst>
          </p:cNvPr>
          <p:cNvSpPr/>
          <p:nvPr/>
        </p:nvSpPr>
        <p:spPr>
          <a:xfrm>
            <a:off x="8572584" y="3726617"/>
            <a:ext cx="1430928" cy="344517"/>
          </a:xfrm>
          <a:prstGeom prst="roundRect">
            <a:avLst/>
          </a:prstGeom>
          <a:solidFill>
            <a:schemeClr val="accent5">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lIns="55733" tIns="27866" rIns="55733" bIns="27866" rtlCol="0" anchor="ctr"/>
          <a:lstStyle/>
          <a:p>
            <a:pPr algn="ctr" defTabSz="278679">
              <a:lnSpc>
                <a:spcPct val="107000"/>
              </a:lnSpc>
              <a:spcAft>
                <a:spcPts val="450"/>
              </a:spcAft>
            </a:pP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HT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truy</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xuất</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nguồn</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gốc</a:t>
            </a:r>
            <a:endParaRPr lang="en-US" sz="7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319" name="Rectangle: Rounded Corners 318">
            <a:extLst>
              <a:ext uri="{FF2B5EF4-FFF2-40B4-BE49-F238E27FC236}">
                <a16:creationId xmlns:a16="http://schemas.microsoft.com/office/drawing/2014/main" xmlns="" id="{BF48ABC3-6C19-49F5-A61E-374025B86E8C}"/>
              </a:ext>
            </a:extLst>
          </p:cNvPr>
          <p:cNvSpPr/>
          <p:nvPr/>
        </p:nvSpPr>
        <p:spPr>
          <a:xfrm>
            <a:off x="8572583" y="4934285"/>
            <a:ext cx="1430928" cy="410959"/>
          </a:xfrm>
          <a:prstGeom prst="roundRect">
            <a:avLst/>
          </a:prstGeom>
          <a:solidFill>
            <a:schemeClr val="accent5">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lIns="55733" tIns="27866" rIns="55733" bIns="27866" rtlCol="0" anchor="ctr"/>
          <a:lstStyle/>
          <a:p>
            <a:pPr algn="ctr" defTabSz="278679">
              <a:lnSpc>
                <a:spcPct val="107000"/>
              </a:lnSpc>
              <a:spcAft>
                <a:spcPts val="450"/>
              </a:spcAft>
            </a:pP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HT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quản</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lý</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thống</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tin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quan</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trắc</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giám</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sát</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nông</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nghiệp</a:t>
            </a:r>
            <a:endParaRPr lang="en-US" sz="7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327" name="Rectangle: Rounded Corners 326">
            <a:extLst>
              <a:ext uri="{FF2B5EF4-FFF2-40B4-BE49-F238E27FC236}">
                <a16:creationId xmlns:a16="http://schemas.microsoft.com/office/drawing/2014/main" xmlns="" id="{653A76C7-0437-4C9C-A904-327A1644FE3C}"/>
              </a:ext>
            </a:extLst>
          </p:cNvPr>
          <p:cNvSpPr/>
          <p:nvPr/>
        </p:nvSpPr>
        <p:spPr>
          <a:xfrm>
            <a:off x="8572584" y="4113866"/>
            <a:ext cx="1430928" cy="395218"/>
          </a:xfrm>
          <a:prstGeom prst="roundRect">
            <a:avLst/>
          </a:prstGeom>
          <a:solidFill>
            <a:schemeClr val="accent5">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lIns="55733" tIns="27866" rIns="55733" bIns="27866" rtlCol="0" anchor="ctr"/>
          <a:lstStyle/>
          <a:p>
            <a:pPr algn="ctr" defTabSz="278679">
              <a:lnSpc>
                <a:spcPct val="107000"/>
              </a:lnSpc>
              <a:spcAft>
                <a:spcPts val="450"/>
              </a:spcAft>
            </a:pP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HT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điểm</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quản</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lý</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OCOP</a:t>
            </a:r>
          </a:p>
        </p:txBody>
      </p:sp>
      <p:sp>
        <p:nvSpPr>
          <p:cNvPr id="343" name="Rectangle: Rounded Corners 342">
            <a:extLst>
              <a:ext uri="{FF2B5EF4-FFF2-40B4-BE49-F238E27FC236}">
                <a16:creationId xmlns:a16="http://schemas.microsoft.com/office/drawing/2014/main" xmlns="" id="{57FC683C-2092-4EEE-A9FA-80EBD83B4D6A}"/>
              </a:ext>
            </a:extLst>
          </p:cNvPr>
          <p:cNvSpPr/>
          <p:nvPr/>
        </p:nvSpPr>
        <p:spPr>
          <a:xfrm>
            <a:off x="8572584" y="4537772"/>
            <a:ext cx="1430928" cy="344223"/>
          </a:xfrm>
          <a:prstGeom prst="roundRect">
            <a:avLst/>
          </a:prstGeom>
          <a:solidFill>
            <a:schemeClr val="accent5">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lIns="55733" tIns="27866" rIns="55733" bIns="27866" rtlCol="0" anchor="ctr"/>
          <a:lstStyle/>
          <a:p>
            <a:pPr algn="ctr" defTabSz="278679">
              <a:lnSpc>
                <a:spcPct val="107000"/>
              </a:lnSpc>
              <a:spcAft>
                <a:spcPts val="450"/>
              </a:spcAft>
            </a:pP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Sàn</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nông</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sản</a:t>
            </a:r>
            <a:endParaRPr lang="en-US" sz="7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344" name="Rectangle: Rounded Corners 343">
            <a:extLst>
              <a:ext uri="{FF2B5EF4-FFF2-40B4-BE49-F238E27FC236}">
                <a16:creationId xmlns:a16="http://schemas.microsoft.com/office/drawing/2014/main" xmlns="" id="{024AE34D-8B24-487A-B41A-948F8AF156B4}"/>
              </a:ext>
            </a:extLst>
          </p:cNvPr>
          <p:cNvSpPr/>
          <p:nvPr/>
        </p:nvSpPr>
        <p:spPr>
          <a:xfrm>
            <a:off x="8572584" y="5387976"/>
            <a:ext cx="1430928" cy="431954"/>
          </a:xfrm>
          <a:prstGeom prst="roundRect">
            <a:avLst/>
          </a:prstGeom>
          <a:solidFill>
            <a:schemeClr val="accent5">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lIns="55733" tIns="27866" rIns="55733" bIns="27866" rtlCol="0" anchor="ctr"/>
          <a:lstStyle/>
          <a:p>
            <a:pPr defTabSz="278679">
              <a:lnSpc>
                <a:spcPct val="107000"/>
              </a:lnSpc>
              <a:spcAft>
                <a:spcPts val="450"/>
              </a:spcAft>
            </a:pP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Ứng</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dụng</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700" dirty="0">
                <a:solidFill>
                  <a:prstClr val="black"/>
                </a:solidFill>
                <a:ea typeface="Calibri" panose="020F0502020204030204" pitchFamily="34" charset="0"/>
                <a:cs typeface="Arial" panose="020B0604020202020204" pitchFamily="34" charset="0"/>
              </a:rPr>
              <a:t>IOT</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vào</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sản</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xuất</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nông</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nghiệp</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Ứng</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dụng</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AI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vào</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dự</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báo</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về</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nông</a:t>
            </a:r>
            <a:r>
              <a:rPr lang="en-US" sz="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dirty="0" err="1">
                <a:solidFill>
                  <a:prstClr val="black"/>
                </a:solidFill>
                <a:latin typeface="Arial" panose="020B0604020202020204" pitchFamily="34" charset="0"/>
                <a:ea typeface="Calibri" panose="020F0502020204030204" pitchFamily="34" charset="0"/>
                <a:cs typeface="Arial" panose="020B0604020202020204" pitchFamily="34" charset="0"/>
              </a:rPr>
              <a:t>nghiệp</a:t>
            </a:r>
            <a:endParaRPr lang="en-US" sz="700" dirty="0">
              <a:solidFill>
                <a:prstClr val="black"/>
              </a:solidFill>
              <a:latin typeface="Arial" panose="020B0604020202020204" pitchFamily="34" charset="0"/>
              <a:cs typeface="Arial" panose="020B0604020202020204" pitchFamily="34" charset="0"/>
            </a:endParaRPr>
          </a:p>
        </p:txBody>
      </p:sp>
      <p:sp>
        <p:nvSpPr>
          <p:cNvPr id="75" name="Flowchart: Magnetic Disk 74">
            <a:extLst>
              <a:ext uri="{FF2B5EF4-FFF2-40B4-BE49-F238E27FC236}">
                <a16:creationId xmlns:a16="http://schemas.microsoft.com/office/drawing/2014/main" xmlns="" id="{EC3F5D4D-F050-F62F-73BC-F338D51CB936}"/>
              </a:ext>
            </a:extLst>
          </p:cNvPr>
          <p:cNvSpPr/>
          <p:nvPr/>
        </p:nvSpPr>
        <p:spPr>
          <a:xfrm>
            <a:off x="8766655" y="2168825"/>
            <a:ext cx="1143989" cy="42018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t"/>
          <a:lstStyle/>
          <a:p>
            <a:pPr algn="ctr" defTabSz="278679"/>
            <a:r>
              <a:rPr lang="en-US" sz="800" dirty="0">
                <a:solidFill>
                  <a:prstClr val="white"/>
                </a:solidFill>
              </a:rPr>
              <a:t>…</a:t>
            </a:r>
          </a:p>
        </p:txBody>
      </p:sp>
      <p:cxnSp>
        <p:nvCxnSpPr>
          <p:cNvPr id="76" name="Straight Connector 75">
            <a:extLst>
              <a:ext uri="{FF2B5EF4-FFF2-40B4-BE49-F238E27FC236}">
                <a16:creationId xmlns:a16="http://schemas.microsoft.com/office/drawing/2014/main" xmlns="" id="{0B65A3AE-07AD-8730-3ACE-FDF2D64FBD4C}"/>
              </a:ext>
            </a:extLst>
          </p:cNvPr>
          <p:cNvCxnSpPr>
            <a:cxnSpLocks/>
          </p:cNvCxnSpPr>
          <p:nvPr/>
        </p:nvCxnSpPr>
        <p:spPr>
          <a:xfrm flipV="1">
            <a:off x="9332219" y="1975310"/>
            <a:ext cx="6415" cy="286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xmlns="" id="{8E208D2E-C687-4007-FE15-CC9F431D0E16}"/>
              </a:ext>
            </a:extLst>
          </p:cNvPr>
          <p:cNvSpPr/>
          <p:nvPr/>
        </p:nvSpPr>
        <p:spPr>
          <a:xfrm>
            <a:off x="2235844" y="262337"/>
            <a:ext cx="6901374" cy="24269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lIns="55733" tIns="27866" rIns="55733" bIns="27866" rtlCol="0" anchor="ctr"/>
          <a:lstStyle/>
          <a:p>
            <a:pPr algn="ctr" defTabSz="278679"/>
            <a:r>
              <a:rPr lang="en-US" sz="900" b="1" dirty="0">
                <a:solidFill>
                  <a:srgbClr val="4472C4"/>
                </a:solidFill>
                <a:latin typeface="Arial" panose="020B0604020202020204" pitchFamily="34" charset="0"/>
                <a:cs typeface="Arial" panose="020B0604020202020204" pitchFamily="34" charset="0"/>
              </a:rPr>
              <a:t>      HỆ THỐNG THÔNG TIN VÀ CSDL NỀN TẢNG NGÀNH NÔNG NGHIỆP VÀ PHÁT TRIỂN NÔNG THÔN </a:t>
            </a:r>
          </a:p>
        </p:txBody>
      </p:sp>
      <p:sp>
        <p:nvSpPr>
          <p:cNvPr id="74" name="TextBox 73">
            <a:extLst>
              <a:ext uri="{FF2B5EF4-FFF2-40B4-BE49-F238E27FC236}">
                <a16:creationId xmlns:a16="http://schemas.microsoft.com/office/drawing/2014/main" xmlns="" id="{9D78028A-6808-8D55-9BEE-92BD711C726C}"/>
              </a:ext>
            </a:extLst>
          </p:cNvPr>
          <p:cNvSpPr txBox="1"/>
          <p:nvPr/>
        </p:nvSpPr>
        <p:spPr>
          <a:xfrm>
            <a:off x="38" y="6467484"/>
            <a:ext cx="485775" cy="368635"/>
          </a:xfrm>
          <a:prstGeom prst="rect">
            <a:avLst/>
          </a:prstGeom>
          <a:noFill/>
        </p:spPr>
        <p:txBody>
          <a:bodyPr wrap="square" lIns="90698" tIns="45375" rIns="90698" bIns="45375" rtlCol="0">
            <a:spAutoFit/>
          </a:bodyPr>
          <a:lstStyle/>
          <a:p>
            <a:pPr defTabSz="906946"/>
            <a:fld id="{1D922585-B47E-4EF7-9D13-2ACFBA1A8E9B}" type="slidenum">
              <a:rPr lang="en-US" b="1">
                <a:solidFill>
                  <a:srgbClr val="FF7C80"/>
                </a:solidFill>
              </a:rPr>
              <a:pPr defTabSz="906946"/>
              <a:t>24</a:t>
            </a:fld>
            <a:endParaRPr lang="en-US" b="1" dirty="0">
              <a:solidFill>
                <a:srgbClr val="FF7C80"/>
              </a:solidFill>
            </a:endParaRPr>
          </a:p>
        </p:txBody>
      </p:sp>
    </p:spTree>
    <p:extLst>
      <p:ext uri="{BB962C8B-B14F-4D97-AF65-F5344CB8AC3E}">
        <p14:creationId xmlns:p14="http://schemas.microsoft.com/office/powerpoint/2010/main" val="40542582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ênh Xáng Xà No đoạn qua Vị Thanh, tỉnh Hậu Giang. Ảnh: Lý Anh Lam"/>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0" y="-7937"/>
            <a:ext cx="1327354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7" descr="Sở Tài nguyên và Môi trường tỉnh Hậu Giang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08940">
              <a:defRPr/>
            </a:pPr>
            <a:endParaRPr lang="en-US">
              <a:solidFill>
                <a:prstClr val="black"/>
              </a:solidFill>
            </a:endParaRPr>
          </a:p>
        </p:txBody>
      </p:sp>
      <p:sp>
        <p:nvSpPr>
          <p:cNvPr id="3" name="AutoShape 9" descr="Sở Tài nguyên và Môi trường tỉnh Hậu Giang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08940">
              <a:defRPr/>
            </a:pPr>
            <a:endParaRPr lang="en-US">
              <a:solidFill>
                <a:prstClr val="black"/>
              </a:solidFill>
            </a:endParaRPr>
          </a:p>
        </p:txBody>
      </p:sp>
      <p:pic>
        <p:nvPicPr>
          <p:cNvPr id="3083" name="Picture 11" descr="Không có mô tả ả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636" y="4789488"/>
            <a:ext cx="1201737" cy="120173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5" descr="Quốc huy Việt Nam – Wikipedia tiếng Việ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08940">
              <a:defRPr/>
            </a:pPr>
            <a:endParaRPr lang="en-US">
              <a:solidFill>
                <a:prstClr val="black"/>
              </a:solidFill>
            </a:endParaRPr>
          </a:p>
        </p:txBody>
      </p:sp>
      <p:sp>
        <p:nvSpPr>
          <p:cNvPr id="5" name="AutoShape 17" descr="Quốc huy Việt Nam – Wikipedia tiếng Việ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08940">
              <a:defRPr/>
            </a:pPr>
            <a:endParaRPr lang="en-US">
              <a:solidFill>
                <a:prstClr val="black"/>
              </a:solidFill>
            </a:endParaRPr>
          </a:p>
        </p:txBody>
      </p:sp>
      <p:pic>
        <p:nvPicPr>
          <p:cNvPr id="3091" name="Picture 19" descr="Quốc huy Việt Nam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10" y="2755902"/>
            <a:ext cx="1234271" cy="1250950"/>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ĐBSCL: Doanh nghiệp đồng hành cùng nông dân mở rộng cánh đồng lớ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0850" y="1828800"/>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3" descr="Hậu Giang: Hàng ngàn hecta đất sản xuất nông nghiệp đang bị thoái hóa"/>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08940">
              <a:defRPr/>
            </a:pPr>
            <a:endParaRPr lang="en-US">
              <a:solidFill>
                <a:prstClr val="black"/>
              </a:solidFill>
            </a:endParaRPr>
          </a:p>
        </p:txBody>
      </p:sp>
      <p:sp>
        <p:nvSpPr>
          <p:cNvPr id="7" name="AutoShape 25" descr="Hậu Giang: Hàng ngàn hecta đất sản xuất nông nghiệp đang bị thoái hóa"/>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08940">
              <a:defRPr/>
            </a:pPr>
            <a:endParaRPr lang="en-US">
              <a:solidFill>
                <a:prstClr val="black"/>
              </a:solidFill>
            </a:endParaRPr>
          </a:p>
        </p:txBody>
      </p:sp>
      <p:pic>
        <p:nvPicPr>
          <p:cNvPr id="3099" name="Picture 27" descr="Hậu Giang: Hàng ngàn hecta đất sản xuất nông nghiệp đang bị thoái hó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44275" y="4706540"/>
            <a:ext cx="2561975" cy="166528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31" descr="Plasma Mobile"/>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08940">
              <a:defRPr/>
            </a:pPr>
            <a:endParaRPr lang="en-US">
              <a:solidFill>
                <a:prstClr val="black"/>
              </a:solidFill>
            </a:endParaRPr>
          </a:p>
        </p:txBody>
      </p:sp>
      <p:sp>
        <p:nvSpPr>
          <p:cNvPr id="9" name="AutoShape 33" descr="Plasma Mobile"/>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08940">
              <a:defRPr/>
            </a:pPr>
            <a:endParaRPr lang="en-US">
              <a:solidFill>
                <a:prstClr val="black"/>
              </a:solidFill>
            </a:endParaRPr>
          </a:p>
        </p:txBody>
      </p:sp>
      <p:sp>
        <p:nvSpPr>
          <p:cNvPr id="10" name="AutoShape 35" descr="Plasma Mobile"/>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08940">
              <a:defRPr/>
            </a:pPr>
            <a:endParaRPr lang="en-US">
              <a:solidFill>
                <a:prstClr val="black"/>
              </a:solidFill>
            </a:endParaRPr>
          </a:p>
        </p:txBody>
      </p:sp>
      <p:pic>
        <p:nvPicPr>
          <p:cNvPr id="3109" name="Picture 37" descr="MOBILE PHONE | Định nghĩa trong Từ điển tiếng Anh Cambrid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5750" y="2971800"/>
            <a:ext cx="1685925" cy="19050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a:stCxn id="3109" idx="1"/>
          </p:cNvCxnSpPr>
          <p:nvPr/>
        </p:nvCxnSpPr>
        <p:spPr>
          <a:xfrm flipH="1" flipV="1">
            <a:off x="2963504" y="2076451"/>
            <a:ext cx="2402246" cy="1847849"/>
          </a:xfrm>
          <a:prstGeom prst="straightConnector1">
            <a:avLst/>
          </a:prstGeom>
          <a:ln w="3810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3109" idx="1"/>
            <a:endCxn id="3091" idx="3"/>
          </p:cNvCxnSpPr>
          <p:nvPr/>
        </p:nvCxnSpPr>
        <p:spPr>
          <a:xfrm flipH="1" flipV="1">
            <a:off x="1397381" y="3381377"/>
            <a:ext cx="3968369" cy="542923"/>
          </a:xfrm>
          <a:prstGeom prst="straightConnector1">
            <a:avLst/>
          </a:prstGeom>
          <a:ln w="3810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3109" idx="1"/>
            <a:endCxn id="3083" idx="3"/>
          </p:cNvCxnSpPr>
          <p:nvPr/>
        </p:nvCxnSpPr>
        <p:spPr>
          <a:xfrm flipH="1">
            <a:off x="3564373" y="3924300"/>
            <a:ext cx="1801377" cy="1466057"/>
          </a:xfrm>
          <a:prstGeom prst="straightConnector1">
            <a:avLst/>
          </a:prstGeom>
          <a:ln w="3810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3109" idx="3"/>
            <a:endCxn id="3093" idx="1"/>
          </p:cNvCxnSpPr>
          <p:nvPr/>
        </p:nvCxnSpPr>
        <p:spPr>
          <a:xfrm flipV="1">
            <a:off x="7051675" y="2628900"/>
            <a:ext cx="2289175" cy="1295400"/>
          </a:xfrm>
          <a:prstGeom prst="straightConnector1">
            <a:avLst/>
          </a:prstGeom>
          <a:ln w="3810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3109" idx="3"/>
            <a:endCxn id="3099" idx="1"/>
          </p:cNvCxnSpPr>
          <p:nvPr/>
        </p:nvCxnSpPr>
        <p:spPr>
          <a:xfrm>
            <a:off x="7051675" y="3924300"/>
            <a:ext cx="2292600" cy="1614882"/>
          </a:xfrm>
          <a:prstGeom prst="straightConnector1">
            <a:avLst/>
          </a:prstGeom>
          <a:ln w="3810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1" name="AutoShape 2" descr="Sở nông nghiệp và Phát triển nông thôn tỉnh Hòa Bình">
            <a:extLst>
              <a:ext uri="{FF2B5EF4-FFF2-40B4-BE49-F238E27FC236}">
                <a16:creationId xmlns:a16="http://schemas.microsoft.com/office/drawing/2014/main" xmlns="" id="{8718D40D-88F5-6E2E-4826-813D011EDF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8" name="Picture 4" descr="Tải mẫu logo Bộ Nông Nghiệp và Phát triển nông thôn file vector AI, EPS,  JPEG, SVG, PNG">
            <a:extLst>
              <a:ext uri="{FF2B5EF4-FFF2-40B4-BE49-F238E27FC236}">
                <a16:creationId xmlns:a16="http://schemas.microsoft.com/office/drawing/2014/main" xmlns="" id="{E606A8E3-1660-63A1-5914-C1B813597D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0886" y="742953"/>
            <a:ext cx="1265235" cy="1265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73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109"/>
                                        </p:tgtEl>
                                        <p:attrNameLst>
                                          <p:attrName>style.visibility</p:attrName>
                                        </p:attrNameLst>
                                      </p:cBhvr>
                                      <p:to>
                                        <p:strVal val="visible"/>
                                      </p:to>
                                    </p:set>
                                    <p:animEffect transition="in" filter="fade">
                                      <p:cBhvr>
                                        <p:cTn id="14" dur="500"/>
                                        <p:tgtEl>
                                          <p:spTgt spid="310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par>
                                <p:cTn id="20" presetID="10" presetClass="entr" presetSubtype="0" fill="hold" nodeType="withEffect">
                                  <p:stCondLst>
                                    <p:cond delay="0"/>
                                  </p:stCondLst>
                                  <p:childTnLst>
                                    <p:set>
                                      <p:cBhvr>
                                        <p:cTn id="21" dur="1" fill="hold">
                                          <p:stCondLst>
                                            <p:cond delay="0"/>
                                          </p:stCondLst>
                                        </p:cTn>
                                        <p:tgtEl>
                                          <p:spTgt spid="3091"/>
                                        </p:tgtEl>
                                        <p:attrNameLst>
                                          <p:attrName>style.visibility</p:attrName>
                                        </p:attrNameLst>
                                      </p:cBhvr>
                                      <p:to>
                                        <p:strVal val="visible"/>
                                      </p:to>
                                    </p:set>
                                    <p:animEffect transition="in" filter="fade">
                                      <p:cBhvr>
                                        <p:cTn id="22" dur="500"/>
                                        <p:tgtEl>
                                          <p:spTgt spid="3091"/>
                                        </p:tgtEl>
                                      </p:cBhvr>
                                    </p:animEffect>
                                  </p:childTnLst>
                                </p:cTn>
                              </p:par>
                              <p:par>
                                <p:cTn id="23" presetID="10" presetClass="entr" presetSubtype="0" fill="hold" nodeType="withEffect">
                                  <p:stCondLst>
                                    <p:cond delay="0"/>
                                  </p:stCondLst>
                                  <p:childTnLst>
                                    <p:set>
                                      <p:cBhvr>
                                        <p:cTn id="24" dur="1" fill="hold">
                                          <p:stCondLst>
                                            <p:cond delay="0"/>
                                          </p:stCondLst>
                                        </p:cTn>
                                        <p:tgtEl>
                                          <p:spTgt spid="3083"/>
                                        </p:tgtEl>
                                        <p:attrNameLst>
                                          <p:attrName>style.visibility</p:attrName>
                                        </p:attrNameLst>
                                      </p:cBhvr>
                                      <p:to>
                                        <p:strVal val="visible"/>
                                      </p:to>
                                    </p:set>
                                    <p:animEffect transition="in" filter="fade">
                                      <p:cBhvr>
                                        <p:cTn id="25" dur="500"/>
                                        <p:tgtEl>
                                          <p:spTgt spid="3083"/>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nodeType="withEffect">
                                  <p:stCondLst>
                                    <p:cond delay="0"/>
                                  </p:stCondLst>
                                  <p:childTnLst>
                                    <p:set>
                                      <p:cBhvr>
                                        <p:cTn id="44" dur="1" fill="hold">
                                          <p:stCondLst>
                                            <p:cond delay="0"/>
                                          </p:stCondLst>
                                        </p:cTn>
                                        <p:tgtEl>
                                          <p:spTgt spid="3093"/>
                                        </p:tgtEl>
                                        <p:attrNameLst>
                                          <p:attrName>style.visibility</p:attrName>
                                        </p:attrNameLst>
                                      </p:cBhvr>
                                      <p:to>
                                        <p:strVal val="visible"/>
                                      </p:to>
                                    </p:set>
                                    <p:animEffect transition="in" filter="fade">
                                      <p:cBhvr>
                                        <p:cTn id="45" dur="500"/>
                                        <p:tgtEl>
                                          <p:spTgt spid="3093"/>
                                        </p:tgtEl>
                                      </p:cBhvr>
                                    </p:animEffect>
                                  </p:childTnLst>
                                </p:cTn>
                              </p:par>
                              <p:par>
                                <p:cTn id="46" presetID="10" presetClass="entr" presetSubtype="0" fill="hold" nodeType="withEffect">
                                  <p:stCondLst>
                                    <p:cond delay="0"/>
                                  </p:stCondLst>
                                  <p:childTnLst>
                                    <p:set>
                                      <p:cBhvr>
                                        <p:cTn id="47" dur="1" fill="hold">
                                          <p:stCondLst>
                                            <p:cond delay="0"/>
                                          </p:stCondLst>
                                        </p:cTn>
                                        <p:tgtEl>
                                          <p:spTgt spid="3099"/>
                                        </p:tgtEl>
                                        <p:attrNameLst>
                                          <p:attrName>style.visibility</p:attrName>
                                        </p:attrNameLst>
                                      </p:cBhvr>
                                      <p:to>
                                        <p:strVal val="visible"/>
                                      </p:to>
                                    </p:set>
                                    <p:animEffect transition="in" filter="fade">
                                      <p:cBhvr>
                                        <p:cTn id="48" dur="500"/>
                                        <p:tgtEl>
                                          <p:spTgt spid="3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Rectangle 1032">
            <a:extLst>
              <a:ext uri="{FF2B5EF4-FFF2-40B4-BE49-F238E27FC236}">
                <a16:creationId xmlns:a16="http://schemas.microsoft.com/office/drawing/2014/main" xmlns="" id="{B4D3D850-2041-4B7C-AED9-54DA385B14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603" r="22175"/>
          <a:stretch/>
        </p:blipFill>
        <p:spPr bwMode="auto">
          <a:xfrm>
            <a:off x="20" y="10"/>
            <a:ext cx="6095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17" descr="A field of grass with the sun in the background&#10;&#10;Description automatically generated with low confidence">
            <a:extLst>
              <a:ext uri="{FF2B5EF4-FFF2-40B4-BE49-F238E27FC236}">
                <a16:creationId xmlns:a16="http://schemas.microsoft.com/office/drawing/2014/main" xmlns="" id="{888F852D-64A9-E3E8-E437-4111DA64D961}"/>
              </a:ext>
            </a:extLst>
          </p:cNvPr>
          <p:cNvPicPr>
            <a:picLocks noGrp="1" noChangeAspect="1"/>
          </p:cNvPicPr>
          <p:nvPr>
            <p:ph idx="1"/>
          </p:nvPr>
        </p:nvPicPr>
        <p:blipFill rotWithShape="1">
          <a:blip r:embed="rId3"/>
          <a:srcRect l="22382" r="18284" b="-1"/>
          <a:stretch/>
        </p:blipFill>
        <p:spPr>
          <a:xfrm>
            <a:off x="6096000" y="10"/>
            <a:ext cx="6096000" cy="6857990"/>
          </a:xfrm>
          <a:prstGeom prst="rect">
            <a:avLst/>
          </a:prstGeom>
        </p:spPr>
      </p:pic>
      <p:sp>
        <p:nvSpPr>
          <p:cNvPr id="1049" name="Rectangle 1034">
            <a:extLst>
              <a:ext uri="{FF2B5EF4-FFF2-40B4-BE49-F238E27FC236}">
                <a16:creationId xmlns:a16="http://schemas.microsoft.com/office/drawing/2014/main" xmlns=""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Frame 1036">
            <a:extLst>
              <a:ext uri="{FF2B5EF4-FFF2-40B4-BE49-F238E27FC236}">
                <a16:creationId xmlns:a16="http://schemas.microsoft.com/office/drawing/2014/main" xmlns=""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4286858" y="3015991"/>
            <a:ext cx="3618284" cy="1345720"/>
          </a:xfrm>
          <a:noFill/>
        </p:spPr>
        <p:txBody>
          <a:bodyPr vert="horz" lIns="91440" tIns="45720" rIns="91440" bIns="45720" rtlCol="0" anchor="ctr">
            <a:noAutofit/>
          </a:bodyPr>
          <a:lstStyle/>
          <a:p>
            <a:pPr algn="ctr"/>
            <a:r>
              <a:rPr lang="en-US" sz="3000" b="1" kern="1200" dirty="0">
                <a:solidFill>
                  <a:srgbClr val="080808"/>
                </a:solidFill>
                <a:latin typeface="+mj-lt"/>
                <a:ea typeface="+mj-ea"/>
                <a:cs typeface="+mj-cs"/>
              </a:rPr>
              <a:t>5. </a:t>
            </a:r>
            <a:r>
              <a:rPr lang="en-US" sz="3000" b="1" kern="1200" dirty="0" err="1">
                <a:solidFill>
                  <a:srgbClr val="080808"/>
                </a:solidFill>
                <a:latin typeface="+mj-lt"/>
                <a:ea typeface="+mj-ea"/>
                <a:cs typeface="+mj-cs"/>
              </a:rPr>
              <a:t>Đề</a:t>
            </a:r>
            <a:r>
              <a:rPr lang="en-US" sz="3000" b="1" kern="1200" dirty="0">
                <a:solidFill>
                  <a:srgbClr val="080808"/>
                </a:solidFill>
                <a:latin typeface="+mj-lt"/>
                <a:ea typeface="+mj-ea"/>
                <a:cs typeface="+mj-cs"/>
              </a:rPr>
              <a:t> </a:t>
            </a:r>
            <a:r>
              <a:rPr lang="en-US" sz="3000" b="1" kern="1200" dirty="0" err="1">
                <a:solidFill>
                  <a:srgbClr val="080808"/>
                </a:solidFill>
                <a:latin typeface="+mj-lt"/>
                <a:ea typeface="+mj-ea"/>
                <a:cs typeface="+mj-cs"/>
              </a:rPr>
              <a:t>xuất</a:t>
            </a:r>
            <a:r>
              <a:rPr lang="en-US" sz="3000" b="1" kern="1200" dirty="0">
                <a:solidFill>
                  <a:srgbClr val="080808"/>
                </a:solidFill>
                <a:latin typeface="+mj-lt"/>
                <a:ea typeface="+mj-ea"/>
                <a:cs typeface="+mj-cs"/>
              </a:rPr>
              <a:t> </a:t>
            </a:r>
            <a:r>
              <a:rPr lang="en-US" sz="3000" b="1" kern="1200" dirty="0" err="1">
                <a:solidFill>
                  <a:srgbClr val="080808"/>
                </a:solidFill>
                <a:latin typeface="+mj-lt"/>
                <a:ea typeface="+mj-ea"/>
                <a:cs typeface="+mj-cs"/>
              </a:rPr>
              <a:t>phương</a:t>
            </a:r>
            <a:r>
              <a:rPr lang="en-US" sz="3000" b="1" kern="1200" dirty="0">
                <a:solidFill>
                  <a:srgbClr val="080808"/>
                </a:solidFill>
                <a:latin typeface="+mj-lt"/>
                <a:ea typeface="+mj-ea"/>
                <a:cs typeface="+mj-cs"/>
              </a:rPr>
              <a:t> </a:t>
            </a:r>
            <a:r>
              <a:rPr lang="en-US" sz="3000" b="1" kern="1200" dirty="0" err="1">
                <a:solidFill>
                  <a:srgbClr val="080808"/>
                </a:solidFill>
                <a:latin typeface="+mj-lt"/>
                <a:ea typeface="+mj-ea"/>
                <a:cs typeface="+mj-cs"/>
              </a:rPr>
              <a:t>án</a:t>
            </a:r>
            <a:r>
              <a:rPr lang="en-US" sz="3000" b="1" kern="1200" dirty="0">
                <a:solidFill>
                  <a:srgbClr val="080808"/>
                </a:solidFill>
                <a:latin typeface="+mj-lt"/>
                <a:ea typeface="+mj-ea"/>
                <a:cs typeface="+mj-cs"/>
              </a:rPr>
              <a:t> </a:t>
            </a:r>
            <a:r>
              <a:rPr lang="en-US" sz="3000" b="1" kern="1200" dirty="0" err="1">
                <a:solidFill>
                  <a:srgbClr val="080808"/>
                </a:solidFill>
                <a:latin typeface="+mj-lt"/>
                <a:ea typeface="+mj-ea"/>
                <a:cs typeface="+mj-cs"/>
              </a:rPr>
              <a:t>hoàn</a:t>
            </a:r>
            <a:r>
              <a:rPr lang="en-US" sz="3000" b="1" kern="1200" dirty="0">
                <a:solidFill>
                  <a:srgbClr val="080808"/>
                </a:solidFill>
                <a:latin typeface="+mj-lt"/>
                <a:ea typeface="+mj-ea"/>
                <a:cs typeface="+mj-cs"/>
              </a:rPr>
              <a:t> </a:t>
            </a:r>
            <a:r>
              <a:rPr lang="en-US" sz="3000" b="1" kern="1200" dirty="0" err="1">
                <a:solidFill>
                  <a:srgbClr val="080808"/>
                </a:solidFill>
                <a:latin typeface="+mj-lt"/>
                <a:ea typeface="+mj-ea"/>
                <a:cs typeface="+mj-cs"/>
              </a:rPr>
              <a:t>thiện</a:t>
            </a:r>
            <a:r>
              <a:rPr lang="en-US" sz="3000" b="1" kern="1200" dirty="0">
                <a:solidFill>
                  <a:srgbClr val="080808"/>
                </a:solidFill>
                <a:latin typeface="+mj-lt"/>
                <a:ea typeface="+mj-ea"/>
                <a:cs typeface="+mj-cs"/>
              </a:rPr>
              <a:t> SDI </a:t>
            </a:r>
            <a:r>
              <a:rPr lang="en-US" sz="3000" b="1" kern="1200" dirty="0" err="1">
                <a:solidFill>
                  <a:srgbClr val="080808"/>
                </a:solidFill>
                <a:latin typeface="+mj-lt"/>
                <a:ea typeface="+mj-ea"/>
                <a:cs typeface="+mj-cs"/>
              </a:rPr>
              <a:t>tài</a:t>
            </a:r>
            <a:r>
              <a:rPr lang="en-US" sz="3000" b="1" kern="1200" dirty="0">
                <a:solidFill>
                  <a:srgbClr val="080808"/>
                </a:solidFill>
                <a:latin typeface="+mj-lt"/>
                <a:ea typeface="+mj-ea"/>
                <a:cs typeface="+mj-cs"/>
              </a:rPr>
              <a:t> </a:t>
            </a:r>
            <a:r>
              <a:rPr lang="en-US" sz="3000" b="1" kern="1200" dirty="0" err="1">
                <a:solidFill>
                  <a:srgbClr val="080808"/>
                </a:solidFill>
                <a:latin typeface="+mj-lt"/>
                <a:ea typeface="+mj-ea"/>
                <a:cs typeface="+mj-cs"/>
              </a:rPr>
              <a:t>nguyên</a:t>
            </a:r>
            <a:r>
              <a:rPr lang="en-US" sz="3000" b="1" kern="1200" dirty="0">
                <a:solidFill>
                  <a:srgbClr val="080808"/>
                </a:solidFill>
                <a:latin typeface="+mj-lt"/>
                <a:ea typeface="+mj-ea"/>
                <a:cs typeface="+mj-cs"/>
              </a:rPr>
              <a:t> </a:t>
            </a:r>
            <a:r>
              <a:rPr lang="en-US" sz="3000" b="1" kern="1200" dirty="0" err="1">
                <a:solidFill>
                  <a:srgbClr val="080808"/>
                </a:solidFill>
                <a:latin typeface="+mj-lt"/>
                <a:ea typeface="+mj-ea"/>
                <a:cs typeface="+mj-cs"/>
              </a:rPr>
              <a:t>môi</a:t>
            </a:r>
            <a:r>
              <a:rPr lang="en-US" sz="3000" b="1" kern="1200" dirty="0">
                <a:solidFill>
                  <a:srgbClr val="080808"/>
                </a:solidFill>
                <a:latin typeface="+mj-lt"/>
                <a:ea typeface="+mj-ea"/>
                <a:cs typeface="+mj-cs"/>
              </a:rPr>
              <a:t> </a:t>
            </a:r>
            <a:r>
              <a:rPr lang="en-US" sz="3000" b="1" kern="1200" dirty="0" err="1">
                <a:solidFill>
                  <a:srgbClr val="080808"/>
                </a:solidFill>
                <a:latin typeface="+mj-lt"/>
                <a:ea typeface="+mj-ea"/>
                <a:cs typeface="+mj-cs"/>
              </a:rPr>
              <a:t>trường</a:t>
            </a:r>
            <a:r>
              <a:rPr lang="en-US" sz="3000" b="1" kern="1200" dirty="0">
                <a:solidFill>
                  <a:srgbClr val="080808"/>
                </a:solidFill>
                <a:latin typeface="+mj-lt"/>
                <a:ea typeface="+mj-ea"/>
                <a:cs typeface="+mj-cs"/>
              </a:rPr>
              <a:t> </a:t>
            </a:r>
            <a:r>
              <a:rPr lang="en-US" sz="3000" b="1" kern="1200" dirty="0" err="1">
                <a:solidFill>
                  <a:srgbClr val="080808"/>
                </a:solidFill>
                <a:latin typeface="+mj-lt"/>
                <a:ea typeface="+mj-ea"/>
                <a:cs typeface="+mj-cs"/>
              </a:rPr>
              <a:t>và</a:t>
            </a:r>
            <a:r>
              <a:rPr lang="en-US" sz="3000" b="1" kern="1200" dirty="0">
                <a:solidFill>
                  <a:srgbClr val="080808"/>
                </a:solidFill>
                <a:latin typeface="+mj-lt"/>
                <a:ea typeface="+mj-ea"/>
                <a:cs typeface="+mj-cs"/>
              </a:rPr>
              <a:t> </a:t>
            </a:r>
            <a:r>
              <a:rPr lang="en-US" sz="3000" b="1" kern="1200" dirty="0" err="1">
                <a:solidFill>
                  <a:srgbClr val="080808"/>
                </a:solidFill>
                <a:latin typeface="+mj-lt"/>
                <a:ea typeface="+mj-ea"/>
                <a:cs typeface="+mj-cs"/>
              </a:rPr>
              <a:t>nông</a:t>
            </a:r>
            <a:r>
              <a:rPr lang="en-US" sz="3000" b="1" kern="1200" dirty="0">
                <a:solidFill>
                  <a:srgbClr val="080808"/>
                </a:solidFill>
                <a:latin typeface="+mj-lt"/>
                <a:ea typeface="+mj-ea"/>
                <a:cs typeface="+mj-cs"/>
              </a:rPr>
              <a:t> </a:t>
            </a:r>
            <a:r>
              <a:rPr lang="en-US" sz="3000" b="1" kern="1200" dirty="0" err="1">
                <a:solidFill>
                  <a:srgbClr val="080808"/>
                </a:solidFill>
                <a:latin typeface="+mj-lt"/>
                <a:ea typeface="+mj-ea"/>
                <a:cs typeface="+mj-cs"/>
              </a:rPr>
              <a:t>nghiệp</a:t>
            </a:r>
            <a:r>
              <a:rPr lang="en-US" sz="3000" b="1" kern="1200" dirty="0">
                <a:solidFill>
                  <a:srgbClr val="080808"/>
                </a:solidFill>
                <a:latin typeface="+mj-lt"/>
                <a:ea typeface="+mj-ea"/>
                <a:cs typeface="+mj-cs"/>
              </a:rPr>
              <a:t> </a:t>
            </a:r>
            <a:r>
              <a:rPr lang="en-US" sz="3000" b="1" kern="1200" dirty="0" err="1">
                <a:solidFill>
                  <a:srgbClr val="080808"/>
                </a:solidFill>
                <a:latin typeface="+mj-lt"/>
                <a:ea typeface="+mj-ea"/>
                <a:cs typeface="+mj-cs"/>
              </a:rPr>
              <a:t>vùng</a:t>
            </a:r>
            <a:r>
              <a:rPr lang="en-US" sz="3000" b="1" kern="1200" dirty="0">
                <a:solidFill>
                  <a:srgbClr val="080808"/>
                </a:solidFill>
                <a:latin typeface="+mj-lt"/>
                <a:ea typeface="+mj-ea"/>
                <a:cs typeface="+mj-cs"/>
              </a:rPr>
              <a:t> </a:t>
            </a:r>
            <a:br>
              <a:rPr lang="en-US" sz="3000" b="1" kern="1200" dirty="0">
                <a:solidFill>
                  <a:srgbClr val="080808"/>
                </a:solidFill>
                <a:latin typeface="+mj-lt"/>
                <a:ea typeface="+mj-ea"/>
                <a:cs typeface="+mj-cs"/>
              </a:rPr>
            </a:br>
            <a:r>
              <a:rPr lang="en-US" sz="3000" b="1" kern="1200" dirty="0">
                <a:solidFill>
                  <a:srgbClr val="080808"/>
                </a:solidFill>
                <a:latin typeface="+mj-lt"/>
                <a:ea typeface="+mj-ea"/>
                <a:cs typeface="+mj-cs"/>
              </a:rPr>
              <a:t>ĐBSCL</a:t>
            </a:r>
          </a:p>
        </p:txBody>
      </p:sp>
    </p:spTree>
    <p:extLst>
      <p:ext uri="{BB962C8B-B14F-4D97-AF65-F5344CB8AC3E}">
        <p14:creationId xmlns:p14="http://schemas.microsoft.com/office/powerpoint/2010/main" val="17911160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2FE131-1E46-48F0-82C3-A24667AFF39B}"/>
              </a:ext>
            </a:extLst>
          </p:cNvPr>
          <p:cNvSpPr>
            <a:spLocks noGrp="1"/>
          </p:cNvSpPr>
          <p:nvPr>
            <p:ph type="title"/>
          </p:nvPr>
        </p:nvSpPr>
        <p:spPr/>
        <p:txBody>
          <a:bodyPr/>
          <a:lstStyle/>
          <a:p>
            <a:r>
              <a:rPr lang="vi-VN" dirty="0">
                <a:latin typeface="Tahoma" panose="020B0604030504040204" pitchFamily="34" charset="0"/>
                <a:ea typeface="Tahoma" panose="020B0604030504040204" pitchFamily="34" charset="0"/>
                <a:cs typeface="Tahoma" panose="020B0604030504040204" pitchFamily="34" charset="0"/>
              </a:rPr>
              <a:t>5. Đề xuất phương án </a:t>
            </a:r>
            <a:r>
              <a:rPr lang="en-US" dirty="0" err="1">
                <a:latin typeface="Tahoma" panose="020B0604030504040204" pitchFamily="34" charset="0"/>
                <a:ea typeface="Tahoma" panose="020B0604030504040204" pitchFamily="34" charset="0"/>
                <a:cs typeface="Tahoma" panose="020B0604030504040204" pitchFamily="34" charset="0"/>
              </a:rPr>
              <a:t>hoàn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thiện</a:t>
            </a:r>
            <a:r>
              <a:rPr lang="en-US" dirty="0">
                <a:latin typeface="Tahoma" panose="020B0604030504040204" pitchFamily="34" charset="0"/>
                <a:ea typeface="Tahoma" panose="020B0604030504040204" pitchFamily="34" charset="0"/>
                <a:cs typeface="Tahoma" panose="020B0604030504040204" pitchFamily="34" charset="0"/>
              </a:rPr>
              <a:t> MD SDI</a:t>
            </a:r>
            <a:endParaRPr lang="vi-VN" dirty="0">
              <a:solidFill>
                <a:srgbClr val="FF0000"/>
              </a:solidFill>
            </a:endParaRPr>
          </a:p>
        </p:txBody>
      </p:sp>
      <p:sp>
        <p:nvSpPr>
          <p:cNvPr id="3" name="Content Placeholder 2">
            <a:extLst>
              <a:ext uri="{FF2B5EF4-FFF2-40B4-BE49-F238E27FC236}">
                <a16:creationId xmlns:a16="http://schemas.microsoft.com/office/drawing/2014/main" xmlns="" id="{9075E0E0-B2CA-47BE-B503-91CE06DBB31D}"/>
              </a:ext>
            </a:extLst>
          </p:cNvPr>
          <p:cNvSpPr>
            <a:spLocks noGrp="1"/>
          </p:cNvSpPr>
          <p:nvPr>
            <p:ph idx="1"/>
          </p:nvPr>
        </p:nvSpPr>
        <p:spPr/>
        <p:txBody>
          <a:bodyPr>
            <a:normAutofit/>
          </a:bodyPr>
          <a:lstStyle/>
          <a:p>
            <a:pPr>
              <a:spcBef>
                <a:spcPts val="600"/>
              </a:spcBef>
              <a:spcAft>
                <a:spcPts val="600"/>
              </a:spcAft>
              <a:buFont typeface="Wingdings" panose="05000000000000000000" pitchFamily="2" charset="2"/>
              <a:buChar char="§"/>
            </a:pPr>
            <a:r>
              <a:rPr lang="vi-VN" altLang="en-US" sz="2200" dirty="0">
                <a:solidFill>
                  <a:schemeClr val="tx1"/>
                </a:solidFill>
                <a:latin typeface="Roboto" panose="02000000000000000000" pitchFamily="2" charset="0"/>
                <a:ea typeface="Roboto" panose="02000000000000000000" pitchFamily="2" charset="0"/>
              </a:rPr>
              <a:t>Luật Đo đạc và bản đồ đã quy định rõ trách nhiệm Bộ TNMT chủ trì xây dựng NSDI, các bộ ngành địa phương thực hiện xây dựng các nội dung thuộc thẩm quyền quản lý của mình.</a:t>
            </a:r>
          </a:p>
          <a:p>
            <a:pPr>
              <a:spcBef>
                <a:spcPts val="600"/>
              </a:spcBef>
              <a:spcAft>
                <a:spcPts val="600"/>
              </a:spcAft>
              <a:buFont typeface="Wingdings" panose="05000000000000000000" pitchFamily="2" charset="2"/>
              <a:buChar char="§"/>
            </a:pPr>
            <a:r>
              <a:rPr lang="en-US" altLang="en-US" sz="2200" dirty="0" err="1">
                <a:solidFill>
                  <a:schemeClr val="tx1"/>
                </a:solidFill>
                <a:latin typeface="Roboto" panose="02000000000000000000" pitchFamily="2" charset="0"/>
                <a:ea typeface="Roboto" panose="02000000000000000000" pitchFamily="2" charset="0"/>
              </a:rPr>
              <a:t>Cần</a:t>
            </a:r>
            <a:r>
              <a:rPr lang="en-US" altLang="en-US" sz="2200" dirty="0">
                <a:solidFill>
                  <a:schemeClr val="tx1"/>
                </a:solidFill>
                <a:latin typeface="Roboto" panose="02000000000000000000" pitchFamily="2" charset="0"/>
                <a:ea typeface="Roboto" panose="02000000000000000000" pitchFamily="2" charset="0"/>
              </a:rPr>
              <a:t> </a:t>
            </a:r>
            <a:r>
              <a:rPr lang="en-US" altLang="en-US" sz="2200" dirty="0" err="1">
                <a:solidFill>
                  <a:schemeClr val="tx1"/>
                </a:solidFill>
                <a:latin typeface="Roboto" panose="02000000000000000000" pitchFamily="2" charset="0"/>
                <a:ea typeface="Roboto" panose="02000000000000000000" pitchFamily="2" charset="0"/>
              </a:rPr>
              <a:t>thiết</a:t>
            </a:r>
            <a:r>
              <a:rPr lang="en-US" altLang="en-US" sz="2200" dirty="0">
                <a:solidFill>
                  <a:schemeClr val="tx1"/>
                </a:solidFill>
                <a:latin typeface="Roboto" panose="02000000000000000000" pitchFamily="2" charset="0"/>
                <a:ea typeface="Roboto" panose="02000000000000000000" pitchFamily="2" charset="0"/>
              </a:rPr>
              <a:t> </a:t>
            </a:r>
            <a:r>
              <a:rPr lang="en-US" altLang="en-US" sz="2200" dirty="0" err="1">
                <a:solidFill>
                  <a:schemeClr val="tx1"/>
                </a:solidFill>
                <a:latin typeface="Roboto" panose="02000000000000000000" pitchFamily="2" charset="0"/>
                <a:ea typeface="Roboto" panose="02000000000000000000" pitchFamily="2" charset="0"/>
              </a:rPr>
              <a:t>hình</a:t>
            </a:r>
            <a:r>
              <a:rPr lang="en-US" altLang="en-US" sz="2200" dirty="0">
                <a:solidFill>
                  <a:schemeClr val="tx1"/>
                </a:solidFill>
                <a:latin typeface="Roboto" panose="02000000000000000000" pitchFamily="2" charset="0"/>
                <a:ea typeface="Roboto" panose="02000000000000000000" pitchFamily="2" charset="0"/>
              </a:rPr>
              <a:t> </a:t>
            </a:r>
            <a:r>
              <a:rPr lang="en-US" altLang="en-US" sz="2200" dirty="0" err="1">
                <a:solidFill>
                  <a:schemeClr val="tx1"/>
                </a:solidFill>
                <a:latin typeface="Roboto" panose="02000000000000000000" pitchFamily="2" charset="0"/>
                <a:ea typeface="Roboto" panose="02000000000000000000" pitchFamily="2" charset="0"/>
              </a:rPr>
              <a:t>thành</a:t>
            </a:r>
            <a:r>
              <a:rPr lang="en-US" altLang="en-US" sz="2200" dirty="0">
                <a:solidFill>
                  <a:schemeClr val="tx1"/>
                </a:solidFill>
                <a:latin typeface="Roboto" panose="02000000000000000000" pitchFamily="2" charset="0"/>
                <a:ea typeface="Roboto" panose="02000000000000000000" pitchFamily="2" charset="0"/>
              </a:rPr>
              <a:t> </a:t>
            </a:r>
            <a:r>
              <a:rPr lang="en-US" altLang="en-US" sz="2200" dirty="0" err="1">
                <a:solidFill>
                  <a:schemeClr val="tx1"/>
                </a:solidFill>
                <a:latin typeface="Roboto" panose="02000000000000000000" pitchFamily="2" charset="0"/>
                <a:ea typeface="Roboto" panose="02000000000000000000" pitchFamily="2" charset="0"/>
              </a:rPr>
              <a:t>Trung</a:t>
            </a:r>
            <a:r>
              <a:rPr lang="en-US" altLang="en-US" sz="2200" dirty="0">
                <a:solidFill>
                  <a:schemeClr val="tx1"/>
                </a:solidFill>
                <a:latin typeface="Roboto" panose="02000000000000000000" pitchFamily="2" charset="0"/>
                <a:ea typeface="Roboto" panose="02000000000000000000" pitchFamily="2" charset="0"/>
              </a:rPr>
              <a:t> </a:t>
            </a:r>
            <a:r>
              <a:rPr lang="en-US" altLang="en-US" sz="2200" dirty="0" err="1">
                <a:solidFill>
                  <a:schemeClr val="tx1"/>
                </a:solidFill>
                <a:latin typeface="Roboto" panose="02000000000000000000" pitchFamily="2" charset="0"/>
                <a:ea typeface="Roboto" panose="02000000000000000000" pitchFamily="2" charset="0"/>
              </a:rPr>
              <a:t>tâm</a:t>
            </a:r>
            <a:r>
              <a:rPr lang="en-US" altLang="en-US" sz="2200" dirty="0">
                <a:solidFill>
                  <a:schemeClr val="tx1"/>
                </a:solidFill>
                <a:latin typeface="Roboto" panose="02000000000000000000" pitchFamily="2" charset="0"/>
                <a:ea typeface="Roboto" panose="02000000000000000000" pitchFamily="2" charset="0"/>
              </a:rPr>
              <a:t> </a:t>
            </a:r>
            <a:r>
              <a:rPr lang="en-US" altLang="en-US" sz="2200" dirty="0" err="1">
                <a:solidFill>
                  <a:schemeClr val="tx1"/>
                </a:solidFill>
                <a:latin typeface="Roboto" panose="02000000000000000000" pitchFamily="2" charset="0"/>
                <a:ea typeface="Roboto" panose="02000000000000000000" pitchFamily="2" charset="0"/>
              </a:rPr>
              <a:t>dữ</a:t>
            </a:r>
            <a:r>
              <a:rPr lang="en-US" altLang="en-US" sz="2200" dirty="0">
                <a:solidFill>
                  <a:schemeClr val="tx1"/>
                </a:solidFill>
                <a:latin typeface="Roboto" panose="02000000000000000000" pitchFamily="2" charset="0"/>
                <a:ea typeface="Roboto" panose="02000000000000000000" pitchFamily="2" charset="0"/>
              </a:rPr>
              <a:t> </a:t>
            </a:r>
            <a:r>
              <a:rPr lang="en-US" altLang="en-US" sz="2200" dirty="0" err="1">
                <a:solidFill>
                  <a:schemeClr val="tx1"/>
                </a:solidFill>
                <a:latin typeface="Roboto" panose="02000000000000000000" pitchFamily="2" charset="0"/>
                <a:ea typeface="Roboto" panose="02000000000000000000" pitchFamily="2" charset="0"/>
              </a:rPr>
              <a:t>liệu</a:t>
            </a:r>
            <a:r>
              <a:rPr lang="en-US" altLang="en-US" sz="2200" dirty="0">
                <a:solidFill>
                  <a:schemeClr val="tx1"/>
                </a:solidFill>
                <a:latin typeface="Roboto" panose="02000000000000000000" pitchFamily="2" charset="0"/>
                <a:ea typeface="Roboto" panose="02000000000000000000" pitchFamily="2" charset="0"/>
              </a:rPr>
              <a:t> </a:t>
            </a:r>
            <a:r>
              <a:rPr lang="en-US" altLang="en-US" sz="2200" dirty="0" err="1">
                <a:solidFill>
                  <a:schemeClr val="tx1"/>
                </a:solidFill>
                <a:latin typeface="Roboto" panose="02000000000000000000" pitchFamily="2" charset="0"/>
                <a:ea typeface="Roboto" panose="02000000000000000000" pitchFamily="2" charset="0"/>
              </a:rPr>
              <a:t>vùng</a:t>
            </a:r>
            <a:r>
              <a:rPr lang="en-US" altLang="en-US" sz="2200" dirty="0">
                <a:solidFill>
                  <a:schemeClr val="tx1"/>
                </a:solidFill>
                <a:latin typeface="Roboto" panose="02000000000000000000" pitchFamily="2" charset="0"/>
                <a:ea typeface="Roboto" panose="02000000000000000000" pitchFamily="2" charset="0"/>
              </a:rPr>
              <a:t> ĐB SCL </a:t>
            </a:r>
            <a:r>
              <a:rPr lang="en-US" altLang="en-US" sz="2200" dirty="0" err="1">
                <a:solidFill>
                  <a:schemeClr val="tx1"/>
                </a:solidFill>
                <a:latin typeface="Roboto" panose="02000000000000000000" pitchFamily="2" charset="0"/>
                <a:ea typeface="Roboto" panose="02000000000000000000" pitchFamily="2" charset="0"/>
              </a:rPr>
              <a:t>để</a:t>
            </a:r>
            <a:r>
              <a:rPr lang="en-US" altLang="en-US" sz="2200" dirty="0">
                <a:solidFill>
                  <a:schemeClr val="tx1"/>
                </a:solidFill>
                <a:latin typeface="Roboto" panose="02000000000000000000" pitchFamily="2" charset="0"/>
                <a:ea typeface="Roboto" panose="02000000000000000000" pitchFamily="2" charset="0"/>
              </a:rPr>
              <a:t> </a:t>
            </a:r>
            <a:r>
              <a:rPr lang="en-US" altLang="en-US" sz="2200" dirty="0" err="1">
                <a:solidFill>
                  <a:schemeClr val="tx1"/>
                </a:solidFill>
                <a:latin typeface="Roboto" panose="02000000000000000000" pitchFamily="2" charset="0"/>
                <a:ea typeface="Roboto" panose="02000000000000000000" pitchFamily="2" charset="0"/>
              </a:rPr>
              <a:t>triển</a:t>
            </a:r>
            <a:r>
              <a:rPr lang="en-US" altLang="en-US" sz="2200" dirty="0">
                <a:solidFill>
                  <a:schemeClr val="tx1"/>
                </a:solidFill>
                <a:latin typeface="Roboto" panose="02000000000000000000" pitchFamily="2" charset="0"/>
                <a:ea typeface="Roboto" panose="02000000000000000000" pitchFamily="2" charset="0"/>
              </a:rPr>
              <a:t> </a:t>
            </a:r>
            <a:r>
              <a:rPr lang="en-US" altLang="en-US" sz="2200" dirty="0" err="1">
                <a:solidFill>
                  <a:schemeClr val="tx1"/>
                </a:solidFill>
                <a:latin typeface="Roboto" panose="02000000000000000000" pitchFamily="2" charset="0"/>
                <a:ea typeface="Roboto" panose="02000000000000000000" pitchFamily="2" charset="0"/>
              </a:rPr>
              <a:t>khai</a:t>
            </a:r>
            <a:r>
              <a:rPr lang="en-US" altLang="en-US" sz="2200" dirty="0">
                <a:solidFill>
                  <a:schemeClr val="tx1"/>
                </a:solidFill>
                <a:latin typeface="Roboto" panose="02000000000000000000" pitchFamily="2" charset="0"/>
                <a:ea typeface="Roboto" panose="02000000000000000000" pitchFamily="2" charset="0"/>
              </a:rPr>
              <a:t> </a:t>
            </a:r>
            <a:r>
              <a:rPr lang="en-US" altLang="en-US" sz="2200" dirty="0" err="1">
                <a:solidFill>
                  <a:schemeClr val="tx1"/>
                </a:solidFill>
                <a:latin typeface="Roboto" panose="02000000000000000000" pitchFamily="2" charset="0"/>
                <a:ea typeface="Roboto" panose="02000000000000000000" pitchFamily="2" charset="0"/>
              </a:rPr>
              <a:t>xây</a:t>
            </a:r>
            <a:r>
              <a:rPr lang="en-US" altLang="en-US" sz="2200" dirty="0">
                <a:solidFill>
                  <a:schemeClr val="tx1"/>
                </a:solidFill>
                <a:latin typeface="Roboto" panose="02000000000000000000" pitchFamily="2" charset="0"/>
                <a:ea typeface="Roboto" panose="02000000000000000000" pitchFamily="2" charset="0"/>
              </a:rPr>
              <a:t> </a:t>
            </a:r>
            <a:r>
              <a:rPr lang="en-US" altLang="en-US" sz="2200" dirty="0" err="1">
                <a:solidFill>
                  <a:schemeClr val="tx1"/>
                </a:solidFill>
                <a:latin typeface="Roboto" panose="02000000000000000000" pitchFamily="2" charset="0"/>
                <a:ea typeface="Roboto" panose="02000000000000000000" pitchFamily="2" charset="0"/>
              </a:rPr>
              <a:t>dựng</a:t>
            </a:r>
            <a:r>
              <a:rPr lang="en-US" altLang="en-US" sz="2200" dirty="0">
                <a:solidFill>
                  <a:schemeClr val="tx1"/>
                </a:solidFill>
                <a:latin typeface="Roboto" panose="02000000000000000000" pitchFamily="2" charset="0"/>
                <a:ea typeface="Roboto" panose="02000000000000000000" pitchFamily="2" charset="0"/>
              </a:rPr>
              <a:t> SDI </a:t>
            </a:r>
            <a:r>
              <a:rPr lang="en-US" altLang="en-US" sz="2200" dirty="0" err="1">
                <a:solidFill>
                  <a:schemeClr val="tx1"/>
                </a:solidFill>
                <a:latin typeface="Roboto" panose="02000000000000000000" pitchFamily="2" charset="0"/>
                <a:ea typeface="Roboto" panose="02000000000000000000" pitchFamily="2" charset="0"/>
              </a:rPr>
              <a:t>vùng</a:t>
            </a:r>
            <a:r>
              <a:rPr lang="en-US" altLang="en-US" sz="2200" dirty="0">
                <a:solidFill>
                  <a:schemeClr val="tx1"/>
                </a:solidFill>
                <a:latin typeface="Roboto" panose="02000000000000000000" pitchFamily="2" charset="0"/>
                <a:ea typeface="Roboto" panose="02000000000000000000" pitchFamily="2" charset="0"/>
              </a:rPr>
              <a:t> do </a:t>
            </a:r>
            <a:r>
              <a:rPr lang="en-US" altLang="en-US" sz="2200" dirty="0" err="1">
                <a:solidFill>
                  <a:schemeClr val="tx1"/>
                </a:solidFill>
                <a:latin typeface="Roboto" panose="02000000000000000000" pitchFamily="2" charset="0"/>
                <a:ea typeface="Roboto" panose="02000000000000000000" pitchFamily="2" charset="0"/>
              </a:rPr>
              <a:t>người</a:t>
            </a:r>
            <a:r>
              <a:rPr lang="en-US" altLang="en-US" sz="2200" dirty="0">
                <a:solidFill>
                  <a:schemeClr val="tx1"/>
                </a:solidFill>
                <a:latin typeface="Roboto" panose="02000000000000000000" pitchFamily="2" charset="0"/>
                <a:ea typeface="Roboto" panose="02000000000000000000" pitchFamily="2" charset="0"/>
              </a:rPr>
              <a:t> </a:t>
            </a:r>
            <a:r>
              <a:rPr lang="en-US" altLang="en-US" sz="2200" dirty="0" err="1">
                <a:solidFill>
                  <a:schemeClr val="tx1"/>
                </a:solidFill>
                <a:latin typeface="Roboto" panose="02000000000000000000" pitchFamily="2" charset="0"/>
                <a:ea typeface="Roboto" panose="02000000000000000000" pitchFamily="2" charset="0"/>
              </a:rPr>
              <a:t>Việt</a:t>
            </a:r>
            <a:r>
              <a:rPr lang="en-US" altLang="en-US" sz="2200" dirty="0">
                <a:solidFill>
                  <a:schemeClr val="tx1"/>
                </a:solidFill>
                <a:latin typeface="Roboto" panose="02000000000000000000" pitchFamily="2" charset="0"/>
                <a:ea typeface="Roboto" panose="02000000000000000000" pitchFamily="2" charset="0"/>
              </a:rPr>
              <a:t> </a:t>
            </a:r>
            <a:r>
              <a:rPr lang="en-US" altLang="en-US" sz="2200" dirty="0" err="1">
                <a:solidFill>
                  <a:schemeClr val="tx1"/>
                </a:solidFill>
                <a:latin typeface="Roboto" panose="02000000000000000000" pitchFamily="2" charset="0"/>
                <a:ea typeface="Roboto" panose="02000000000000000000" pitchFamily="2" charset="0"/>
              </a:rPr>
              <a:t>làm</a:t>
            </a:r>
            <a:r>
              <a:rPr lang="en-US" altLang="en-US" sz="2200" dirty="0">
                <a:solidFill>
                  <a:schemeClr val="tx1"/>
                </a:solidFill>
                <a:latin typeface="Roboto" panose="02000000000000000000" pitchFamily="2" charset="0"/>
                <a:ea typeface="Roboto" panose="02000000000000000000" pitchFamily="2" charset="0"/>
              </a:rPr>
              <a:t> </a:t>
            </a:r>
            <a:r>
              <a:rPr lang="en-US" altLang="en-US" sz="2200" dirty="0" err="1">
                <a:solidFill>
                  <a:schemeClr val="tx1"/>
                </a:solidFill>
                <a:latin typeface="Roboto" panose="02000000000000000000" pitchFamily="2" charset="0"/>
                <a:ea typeface="Roboto" panose="02000000000000000000" pitchFamily="2" charset="0"/>
              </a:rPr>
              <a:t>chủ</a:t>
            </a:r>
            <a:r>
              <a:rPr lang="en-US" altLang="en-US" sz="2200" dirty="0">
                <a:solidFill>
                  <a:schemeClr val="tx1"/>
                </a:solidFill>
                <a:latin typeface="Roboto" panose="02000000000000000000" pitchFamily="2" charset="0"/>
                <a:ea typeface="Roboto" panose="02000000000000000000" pitchFamily="2" charset="0"/>
              </a:rPr>
              <a:t>:</a:t>
            </a:r>
          </a:p>
          <a:p>
            <a:pPr lvl="1">
              <a:spcBef>
                <a:spcPts val="600"/>
              </a:spcBef>
              <a:spcAft>
                <a:spcPts val="600"/>
              </a:spcAft>
              <a:buFont typeface="Wingdings" panose="05000000000000000000" pitchFamily="2" charset="2"/>
              <a:buChar char="§"/>
            </a:pPr>
            <a:r>
              <a:rPr lang="en-US" altLang="en-US" sz="1900" dirty="0" err="1">
                <a:solidFill>
                  <a:schemeClr val="tx1"/>
                </a:solidFill>
                <a:latin typeface="Roboto" panose="02000000000000000000" pitchFamily="2" charset="0"/>
                <a:ea typeface="Roboto" panose="02000000000000000000" pitchFamily="2" charset="0"/>
              </a:rPr>
              <a:t>Hình</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thành</a:t>
            </a:r>
            <a:r>
              <a:rPr lang="en-US" altLang="en-US" sz="1900" dirty="0">
                <a:solidFill>
                  <a:schemeClr val="tx1"/>
                </a:solidFill>
                <a:latin typeface="Roboto" panose="02000000000000000000" pitchFamily="2" charset="0"/>
                <a:ea typeface="Roboto" panose="02000000000000000000" pitchFamily="2" charset="0"/>
              </a:rPr>
              <a:t> SDI do </a:t>
            </a:r>
            <a:r>
              <a:rPr lang="en-US" altLang="en-US" sz="1900" dirty="0" err="1">
                <a:solidFill>
                  <a:schemeClr val="tx1"/>
                </a:solidFill>
                <a:latin typeface="Roboto" panose="02000000000000000000" pitchFamily="2" charset="0"/>
                <a:ea typeface="Roboto" panose="02000000000000000000" pitchFamily="2" charset="0"/>
              </a:rPr>
              <a:t>người</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Việt</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làm</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chủ</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dựa</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trên</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cơ</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sở</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có</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lộ</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trình</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giải</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quyết</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từng</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bước</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theo</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khung</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kiến</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trúc</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đã</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định</a:t>
            </a:r>
            <a:endParaRPr lang="en-US" altLang="en-US" sz="1900" dirty="0">
              <a:solidFill>
                <a:schemeClr val="tx1"/>
              </a:solidFill>
              <a:latin typeface="Roboto" panose="02000000000000000000" pitchFamily="2" charset="0"/>
              <a:ea typeface="Roboto" panose="02000000000000000000" pitchFamily="2" charset="0"/>
            </a:endParaRPr>
          </a:p>
          <a:p>
            <a:pPr lvl="1">
              <a:spcBef>
                <a:spcPts val="600"/>
              </a:spcBef>
              <a:spcAft>
                <a:spcPts val="600"/>
              </a:spcAft>
              <a:buFont typeface="Wingdings" panose="05000000000000000000" pitchFamily="2" charset="2"/>
              <a:buChar char="§"/>
            </a:pPr>
            <a:r>
              <a:rPr lang="en-US" altLang="en-US" sz="1900" dirty="0">
                <a:solidFill>
                  <a:schemeClr val="tx1"/>
                </a:solidFill>
                <a:latin typeface="Roboto" panose="02000000000000000000" pitchFamily="2" charset="0"/>
                <a:ea typeface="Roboto" panose="02000000000000000000" pitchFamily="2" charset="0"/>
              </a:rPr>
              <a:t>X</a:t>
            </a:r>
            <a:r>
              <a:rPr lang="vi-VN" altLang="en-US" sz="1900" dirty="0">
                <a:solidFill>
                  <a:schemeClr val="tx1"/>
                </a:solidFill>
                <a:latin typeface="Roboto" panose="02000000000000000000" pitchFamily="2" charset="0"/>
                <a:ea typeface="Roboto" panose="02000000000000000000" pitchFamily="2" charset="0"/>
              </a:rPr>
              <a:t>ây dựng nội dung dữ liệu không gian</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hạt</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nhân</a:t>
            </a:r>
            <a:r>
              <a:rPr lang="vi-VN" altLang="en-US" sz="1900" dirty="0">
                <a:solidFill>
                  <a:schemeClr val="tx1"/>
                </a:solidFill>
                <a:latin typeface="Roboto" panose="02000000000000000000" pitchFamily="2" charset="0"/>
                <a:ea typeface="Roboto" panose="02000000000000000000" pitchFamily="2" charset="0"/>
              </a:rPr>
              <a:t>, nghiên cứu và phát triển công nghệ để xây dựng SDI cho </a:t>
            </a:r>
            <a:r>
              <a:rPr lang="en-US" altLang="en-US" sz="1900" dirty="0" err="1">
                <a:solidFill>
                  <a:schemeClr val="tx1"/>
                </a:solidFill>
                <a:latin typeface="Roboto" panose="02000000000000000000" pitchFamily="2" charset="0"/>
                <a:ea typeface="Roboto" panose="02000000000000000000" pitchFamily="2" charset="0"/>
              </a:rPr>
              <a:t>vùng</a:t>
            </a:r>
            <a:r>
              <a:rPr lang="en-US" altLang="en-US" sz="1900" dirty="0">
                <a:solidFill>
                  <a:schemeClr val="tx1"/>
                </a:solidFill>
                <a:latin typeface="Roboto" panose="02000000000000000000" pitchFamily="2" charset="0"/>
                <a:ea typeface="Roboto" panose="02000000000000000000" pitchFamily="2" charset="0"/>
              </a:rPr>
              <a:t> ĐB SCL</a:t>
            </a:r>
          </a:p>
          <a:p>
            <a:pPr lvl="1">
              <a:spcBef>
                <a:spcPts val="600"/>
              </a:spcBef>
              <a:spcAft>
                <a:spcPts val="600"/>
              </a:spcAft>
              <a:buFont typeface="Wingdings" panose="05000000000000000000" pitchFamily="2" charset="2"/>
              <a:buChar char="§"/>
            </a:pPr>
            <a:r>
              <a:rPr lang="en-US" altLang="en-US" sz="1900" dirty="0" err="1">
                <a:solidFill>
                  <a:schemeClr val="tx1"/>
                </a:solidFill>
                <a:latin typeface="Roboto" panose="02000000000000000000" pitchFamily="2" charset="0"/>
                <a:ea typeface="Roboto" panose="02000000000000000000" pitchFamily="2" charset="0"/>
              </a:rPr>
              <a:t>Ngành</a:t>
            </a:r>
            <a:r>
              <a:rPr lang="en-US" altLang="en-US" sz="1900" dirty="0">
                <a:solidFill>
                  <a:schemeClr val="tx1"/>
                </a:solidFill>
                <a:latin typeface="Roboto" panose="02000000000000000000" pitchFamily="2" charset="0"/>
                <a:ea typeface="Roboto" panose="02000000000000000000" pitchFamily="2" charset="0"/>
              </a:rPr>
              <a:t> TNMT </a:t>
            </a:r>
            <a:r>
              <a:rPr lang="en-US" altLang="en-US" sz="1900" dirty="0" err="1">
                <a:solidFill>
                  <a:schemeClr val="tx1"/>
                </a:solidFill>
                <a:latin typeface="Roboto" panose="02000000000000000000" pitchFamily="2" charset="0"/>
                <a:ea typeface="Roboto" panose="02000000000000000000" pitchFamily="2" charset="0"/>
              </a:rPr>
              <a:t>và</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Nông</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nghiệp</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theo</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chức</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năng</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nhiệm</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vụ</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tổ</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chức</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hoàn</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thiện</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quản</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lý</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duy</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trì</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các</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nội</a:t>
            </a:r>
            <a:r>
              <a:rPr lang="en-US" altLang="en-US" sz="1900" dirty="0">
                <a:solidFill>
                  <a:schemeClr val="tx1"/>
                </a:solidFill>
                <a:latin typeface="Roboto" panose="02000000000000000000" pitchFamily="2" charset="0"/>
                <a:ea typeface="Roboto" panose="02000000000000000000" pitchFamily="2" charset="0"/>
              </a:rPr>
              <a:t> dung </a:t>
            </a:r>
            <a:r>
              <a:rPr lang="en-US" altLang="en-US" sz="1900" dirty="0" err="1">
                <a:solidFill>
                  <a:schemeClr val="tx1"/>
                </a:solidFill>
                <a:latin typeface="Roboto" panose="02000000000000000000" pitchFamily="2" charset="0"/>
                <a:ea typeface="Roboto" panose="02000000000000000000" pitchFamily="2" charset="0"/>
              </a:rPr>
              <a:t>nhiệm</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vụ</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để</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tăng</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cường</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hiệu</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quả</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công</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tác</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quản</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lý</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nhà</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nước</a:t>
            </a:r>
            <a:endParaRPr lang="en-US" altLang="en-US" sz="1900" dirty="0">
              <a:solidFill>
                <a:schemeClr val="tx1"/>
              </a:solidFill>
              <a:latin typeface="Roboto" panose="02000000000000000000" pitchFamily="2" charset="0"/>
              <a:ea typeface="Roboto" panose="02000000000000000000" pitchFamily="2" charset="0"/>
            </a:endParaRPr>
          </a:p>
          <a:p>
            <a:pPr lvl="1">
              <a:spcBef>
                <a:spcPts val="600"/>
              </a:spcBef>
              <a:spcAft>
                <a:spcPts val="600"/>
              </a:spcAft>
              <a:buFont typeface="Wingdings" panose="05000000000000000000" pitchFamily="2" charset="2"/>
              <a:buChar char="§"/>
            </a:pPr>
            <a:r>
              <a:rPr lang="en-US" altLang="en-US" sz="1900" dirty="0" err="1">
                <a:solidFill>
                  <a:schemeClr val="tx1"/>
                </a:solidFill>
                <a:latin typeface="Roboto" panose="02000000000000000000" pitchFamily="2" charset="0"/>
                <a:ea typeface="Roboto" panose="02000000000000000000" pitchFamily="2" charset="0"/>
              </a:rPr>
              <a:t>Người</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dân</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doanh</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nghiệp</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đóng</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góp</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các</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nội</a:t>
            </a:r>
            <a:r>
              <a:rPr lang="en-US" altLang="en-US" sz="1900" dirty="0">
                <a:solidFill>
                  <a:schemeClr val="tx1"/>
                </a:solidFill>
                <a:latin typeface="Roboto" panose="02000000000000000000" pitchFamily="2" charset="0"/>
                <a:ea typeface="Roboto" panose="02000000000000000000" pitchFamily="2" charset="0"/>
              </a:rPr>
              <a:t> dung </a:t>
            </a:r>
            <a:r>
              <a:rPr lang="en-US" altLang="en-US" sz="1900" dirty="0" err="1">
                <a:solidFill>
                  <a:schemeClr val="tx1"/>
                </a:solidFill>
                <a:latin typeface="Roboto" panose="02000000000000000000" pitchFamily="2" charset="0"/>
                <a:ea typeface="Roboto" panose="02000000000000000000" pitchFamily="2" charset="0"/>
              </a:rPr>
              <a:t>cộng</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đồng</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để</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làm</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dày</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thêm</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dữ</a:t>
            </a:r>
            <a:r>
              <a:rPr lang="en-US" altLang="en-US" sz="1900" dirty="0">
                <a:solidFill>
                  <a:schemeClr val="tx1"/>
                </a:solidFill>
                <a:latin typeface="Roboto" panose="02000000000000000000" pitchFamily="2" charset="0"/>
                <a:ea typeface="Roboto" panose="02000000000000000000" pitchFamily="2" charset="0"/>
              </a:rPr>
              <a:t> </a:t>
            </a:r>
            <a:r>
              <a:rPr lang="en-US" altLang="en-US" sz="1900" dirty="0" err="1">
                <a:solidFill>
                  <a:schemeClr val="tx1"/>
                </a:solidFill>
                <a:latin typeface="Roboto" panose="02000000000000000000" pitchFamily="2" charset="0"/>
                <a:ea typeface="Roboto" panose="02000000000000000000" pitchFamily="2" charset="0"/>
              </a:rPr>
              <a:t>liệu</a:t>
            </a:r>
            <a:endParaRPr lang="vi-VN" altLang="en-US" sz="1900" dirty="0">
              <a:solidFill>
                <a:schemeClr val="tx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832249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xmlns="" id="{509C7C41-E263-447F-8158-AEFBF39505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xmlns="" id="{D8B1CCD7-BC45-4072-A5A4-67269598D5F6}"/>
              </a:ext>
            </a:extLst>
          </p:cNvPr>
          <p:cNvSpPr txBox="1"/>
          <p:nvPr/>
        </p:nvSpPr>
        <p:spPr>
          <a:xfrm>
            <a:off x="2478066" y="1651192"/>
            <a:ext cx="7097481"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TRÂN TRỌNG CẢM ƠN!</a:t>
            </a:r>
          </a:p>
        </p:txBody>
      </p:sp>
    </p:spTree>
    <p:extLst>
      <p:ext uri="{BB962C8B-B14F-4D97-AF65-F5344CB8AC3E}">
        <p14:creationId xmlns:p14="http://schemas.microsoft.com/office/powerpoint/2010/main" val="3555529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E8FA14-9601-415F-84DE-E3D71BF39DD3}"/>
              </a:ext>
            </a:extLst>
          </p:cNvPr>
          <p:cNvSpPr>
            <a:spLocks noGrp="1"/>
          </p:cNvSpPr>
          <p:nvPr>
            <p:ph type="title"/>
          </p:nvPr>
        </p:nvSpPr>
        <p:spPr/>
        <p:txBody>
          <a:bodyPr/>
          <a:lstStyle/>
          <a:p>
            <a:r>
              <a:rPr lang="vi-VN" dirty="0">
                <a:latin typeface="Roboto" panose="02000000000000000000" pitchFamily="2" charset="0"/>
                <a:ea typeface="Roboto" panose="02000000000000000000" pitchFamily="2" charset="0"/>
              </a:rPr>
              <a:t>1. Các căn cứ, tham chiếu</a:t>
            </a:r>
          </a:p>
        </p:txBody>
      </p:sp>
      <p:sp>
        <p:nvSpPr>
          <p:cNvPr id="3" name="Content Placeholder 2">
            <a:extLst>
              <a:ext uri="{FF2B5EF4-FFF2-40B4-BE49-F238E27FC236}">
                <a16:creationId xmlns:a16="http://schemas.microsoft.com/office/drawing/2014/main" xmlns="" id="{5F9D3BC0-892E-489E-9BD5-24675DF955C3}"/>
              </a:ext>
            </a:extLst>
          </p:cNvPr>
          <p:cNvSpPr>
            <a:spLocks noGrp="1"/>
          </p:cNvSpPr>
          <p:nvPr>
            <p:ph idx="1"/>
          </p:nvPr>
        </p:nvSpPr>
        <p:spPr/>
        <p:txBody>
          <a:bodyPr>
            <a:normAutofit/>
          </a:bodyPr>
          <a:lstStyle/>
          <a:p>
            <a:r>
              <a:rPr lang="vi-VN" sz="2200" dirty="0">
                <a:latin typeface="Roboto" panose="02000000000000000000" pitchFamily="2" charset="0"/>
                <a:ea typeface="Roboto" panose="02000000000000000000" pitchFamily="2" charset="0"/>
              </a:rPr>
              <a:t>Luật Đo đạc và Bản đồ số 27/2018/QH14</a:t>
            </a:r>
          </a:p>
          <a:p>
            <a:r>
              <a:rPr lang="vi-VN" sz="2200" dirty="0">
                <a:latin typeface="Roboto" panose="02000000000000000000" pitchFamily="2" charset="0"/>
                <a:ea typeface="Roboto" panose="02000000000000000000" pitchFamily="2" charset="0"/>
              </a:rPr>
              <a:t>Nghị định số 27/2019/NĐ-CP ngày 13/03/2019 của Chính phủ quy định chi tiết một số điều của Luật Đo đạc và bản đồ</a:t>
            </a:r>
          </a:p>
          <a:p>
            <a:r>
              <a:rPr lang="vi-VN" sz="2200" dirty="0">
                <a:latin typeface="Roboto" panose="02000000000000000000" pitchFamily="2" charset="0"/>
                <a:ea typeface="Roboto" panose="02000000000000000000" pitchFamily="2" charset="0"/>
              </a:rPr>
              <a:t>Quyết định số 415/QĐ-TTg ngày 12/04/2019 của Thủ tướng Chính phủ ban hành Kế hoạch triển khai thi hành Luật Đo đạc và Bản đồ</a:t>
            </a:r>
          </a:p>
          <a:p>
            <a:r>
              <a:rPr lang="vi-VN" sz="2200" dirty="0">
                <a:latin typeface="Roboto" panose="02000000000000000000" pitchFamily="2" charset="0"/>
                <a:ea typeface="Roboto" panose="02000000000000000000" pitchFamily="2" charset="0"/>
              </a:rPr>
              <a:t>Định nghĩa NSDI của Hoa Kỳ (</a:t>
            </a:r>
            <a:r>
              <a:rPr lang="en-US" sz="2200" dirty="0">
                <a:latin typeface="Roboto" panose="02000000000000000000" pitchFamily="2" charset="0"/>
                <a:ea typeface="Roboto" panose="02000000000000000000" pitchFamily="2" charset="0"/>
              </a:rPr>
              <a:t>Federal Register / Vol. 59, No. 71 / Wednesday, April 13, 1993 / Presidential Documents</a:t>
            </a:r>
            <a:r>
              <a:rPr lang="vi-VN" sz="2200" dirty="0">
                <a:latin typeface="Roboto" panose="02000000000000000000" pitchFamily="2" charset="0"/>
                <a:ea typeface="Roboto" panose="02000000000000000000" pitchFamily="2" charset="0"/>
              </a:rPr>
              <a:t>)</a:t>
            </a:r>
            <a:r>
              <a:rPr lang="en-US" sz="2200" dirty="0">
                <a:latin typeface="Roboto" panose="02000000000000000000" pitchFamily="2" charset="0"/>
                <a:ea typeface="Roboto" panose="02000000000000000000" pitchFamily="2" charset="0"/>
              </a:rPr>
              <a:t>; </a:t>
            </a:r>
            <a:r>
              <a:rPr lang="vi-VN" sz="2200" dirty="0">
                <a:latin typeface="Roboto" panose="02000000000000000000" pitchFamily="2" charset="0"/>
                <a:ea typeface="Roboto" panose="02000000000000000000" pitchFamily="2" charset="0"/>
              </a:rPr>
              <a:t>Thông tư A-16 của FGDC Hoa Kỳ về NSDI (</a:t>
            </a:r>
            <a:r>
              <a:rPr lang="pt-BR" sz="2200" dirty="0">
                <a:latin typeface="Roboto" panose="02000000000000000000" pitchFamily="2" charset="0"/>
                <a:ea typeface="Roboto" panose="02000000000000000000" pitchFamily="2" charset="0"/>
              </a:rPr>
              <a:t>OMB Circular No. A-16 Revised</a:t>
            </a:r>
            <a:r>
              <a:rPr lang="vi-VN" sz="2200" dirty="0">
                <a:latin typeface="Roboto" panose="02000000000000000000" pitchFamily="2" charset="0"/>
                <a:ea typeface="Roboto" panose="02000000000000000000" pitchFamily="2" charset="0"/>
              </a:rPr>
              <a:t>)</a:t>
            </a:r>
          </a:p>
          <a:p>
            <a:r>
              <a:rPr lang="vi-VN" sz="2200" dirty="0">
                <a:latin typeface="Roboto" panose="02000000000000000000" pitchFamily="2" charset="0"/>
                <a:ea typeface="Roboto" panose="02000000000000000000" pitchFamily="2" charset="0"/>
              </a:rPr>
              <a:t>Báo cáo Nghiên cứu Chiến lược phát triển hạ tầng thông tin không gian cho Việt Nam của Nhóm nghiên cứu của Ngân hàng Thế giới và Bộ TNMT</a:t>
            </a:r>
          </a:p>
          <a:p>
            <a:r>
              <a:rPr lang="en-US" sz="2200" dirty="0" err="1">
                <a:latin typeface="Roboto" panose="02000000000000000000" pitchFamily="2" charset="0"/>
                <a:ea typeface="Roboto" panose="02000000000000000000" pitchFamily="2" charset="0"/>
              </a:rPr>
              <a:t>Kế</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hoạch</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chuyển</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đổi</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số</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ngành</a:t>
            </a:r>
            <a:r>
              <a:rPr lang="en-US" sz="2200" dirty="0">
                <a:latin typeface="Roboto" panose="02000000000000000000" pitchFamily="2" charset="0"/>
                <a:ea typeface="Roboto" panose="02000000000000000000" pitchFamily="2" charset="0"/>
              </a:rPr>
              <a:t> TNMT </a:t>
            </a:r>
            <a:r>
              <a:rPr lang="en-US" sz="2200" dirty="0" err="1">
                <a:latin typeface="Roboto" panose="02000000000000000000" pitchFamily="2" charset="0"/>
                <a:ea typeface="Roboto" panose="02000000000000000000" pitchFamily="2" charset="0"/>
              </a:rPr>
              <a:t>và</a:t>
            </a:r>
            <a:r>
              <a:rPr lang="en-US" sz="2200" dirty="0">
                <a:latin typeface="Roboto" panose="02000000000000000000" pitchFamily="2" charset="0"/>
                <a:ea typeface="Roboto" panose="02000000000000000000" pitchFamily="2" charset="0"/>
              </a:rPr>
              <a:t> NN&amp;PTNT</a:t>
            </a:r>
            <a:endParaRPr lang="vi-VN" sz="2200" dirty="0">
              <a:latin typeface="Roboto" panose="02000000000000000000" pitchFamily="2" charset="0"/>
              <a:ea typeface="Roboto" panose="02000000000000000000" pitchFamily="2" charset="0"/>
            </a:endParaRPr>
          </a:p>
          <a:p>
            <a:pPr marL="0" indent="0">
              <a:buNone/>
            </a:pPr>
            <a:endParaRPr lang="vi-VN" sz="22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29249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3" name="Rectangle 1053">
            <a:extLst>
              <a:ext uri="{FF2B5EF4-FFF2-40B4-BE49-F238E27FC236}">
                <a16:creationId xmlns:a16="http://schemas.microsoft.com/office/drawing/2014/main" xmlns=""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ình nền công nghệ đẹp">
            <a:extLst>
              <a:ext uri="{FF2B5EF4-FFF2-40B4-BE49-F238E27FC236}">
                <a16:creationId xmlns:a16="http://schemas.microsoft.com/office/drawing/2014/main" xmlns="" id="{AF8DE56D-1B92-C488-48D9-DBD878EC1E6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0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84" name="Rectangle 1055">
            <a:extLst>
              <a:ext uri="{FF2B5EF4-FFF2-40B4-BE49-F238E27FC236}">
                <a16:creationId xmlns:a16="http://schemas.microsoft.com/office/drawing/2014/main" xmlns=""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6949AEE-3C1B-2E49-BED2-79B02779B419}"/>
              </a:ext>
            </a:extLst>
          </p:cNvPr>
          <p:cNvSpPr txBox="1"/>
          <p:nvPr/>
        </p:nvSpPr>
        <p:spPr>
          <a:xfrm>
            <a:off x="1017768" y="595893"/>
            <a:ext cx="10988703"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marR="0" lvl="0" algn="ctr" fontAlgn="auto">
              <a:lnSpc>
                <a:spcPct val="90000"/>
              </a:lnSpc>
              <a:spcBef>
                <a:spcPct val="0"/>
              </a:spcBef>
              <a:spcAft>
                <a:spcPts val="600"/>
              </a:spcAft>
              <a:buClrTx/>
              <a:buSzTx/>
              <a:tabLst/>
              <a:defRPr/>
            </a:pPr>
            <a:r>
              <a:rPr lang="en-US" sz="4500" b="1" dirty="0">
                <a:solidFill>
                  <a:srgbClr val="FFFFFF"/>
                </a:solidFill>
                <a:latin typeface="+mj-lt"/>
                <a:ea typeface="+mj-ea"/>
                <a:cs typeface="+mj-cs"/>
              </a:rPr>
              <a:t>2. GIỚI THIỆU VỀ</a:t>
            </a:r>
          </a:p>
          <a:p>
            <a:pPr marR="0" lvl="0" algn="ctr" fontAlgn="auto">
              <a:lnSpc>
                <a:spcPct val="90000"/>
              </a:lnSpc>
              <a:spcBef>
                <a:spcPct val="0"/>
              </a:spcBef>
              <a:spcAft>
                <a:spcPts val="600"/>
              </a:spcAft>
              <a:buClrTx/>
              <a:buSzTx/>
              <a:tabLst/>
              <a:defRPr/>
            </a:pPr>
            <a:r>
              <a:rPr kumimoji="0" lang="en-US" sz="4500" b="1" i="0" u="none" strike="noStrike" cap="none" spc="0" normalizeH="0" baseline="0" noProof="0" dirty="0">
                <a:ln>
                  <a:noFill/>
                </a:ln>
                <a:solidFill>
                  <a:srgbClr val="FFFFFF"/>
                </a:solidFill>
                <a:effectLst/>
                <a:uLnTx/>
                <a:uFillTx/>
                <a:latin typeface="+mj-lt"/>
                <a:ea typeface="+mj-ea"/>
                <a:cs typeface="+mj-cs"/>
              </a:rPr>
              <a:t>H</a:t>
            </a:r>
            <a:r>
              <a:rPr lang="en-US" sz="4500" b="1" dirty="0">
                <a:solidFill>
                  <a:srgbClr val="FFFFFF"/>
                </a:solidFill>
                <a:latin typeface="+mj-lt"/>
                <a:ea typeface="+mj-ea"/>
                <a:cs typeface="+mj-cs"/>
              </a:rPr>
              <a:t>Ạ TẦNG DỮ LIỆU KHÔNG GIAN ĐỊA LÝ - NSDI</a:t>
            </a:r>
            <a:r>
              <a:rPr kumimoji="0" lang="en-US" sz="4500" b="1" i="0" u="none" strike="noStrike" cap="none" spc="0" normalizeH="0" baseline="0" noProof="0" dirty="0">
                <a:ln>
                  <a:noFill/>
                </a:ln>
                <a:solidFill>
                  <a:srgbClr val="FFFFFF"/>
                </a:solidFill>
                <a:effectLst/>
                <a:uLnTx/>
                <a:uFillTx/>
                <a:latin typeface="+mj-lt"/>
                <a:ea typeface="+mj-ea"/>
                <a:cs typeface="+mj-cs"/>
              </a:rPr>
              <a:t> </a:t>
            </a:r>
          </a:p>
        </p:txBody>
      </p:sp>
    </p:spTree>
    <p:extLst>
      <p:ext uri="{BB962C8B-B14F-4D97-AF65-F5344CB8AC3E}">
        <p14:creationId xmlns:p14="http://schemas.microsoft.com/office/powerpoint/2010/main" val="740424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6FC377-D3BB-4B06-A988-16580C8A1795}"/>
              </a:ext>
            </a:extLst>
          </p:cNvPr>
          <p:cNvSpPr>
            <a:spLocks noGrp="1"/>
          </p:cNvSpPr>
          <p:nvPr>
            <p:ph type="title" idx="4294967295"/>
          </p:nvPr>
        </p:nvSpPr>
        <p:spPr>
          <a:xfrm>
            <a:off x="1123950" y="279400"/>
            <a:ext cx="11068050" cy="606425"/>
          </a:xfrm>
        </p:spPr>
        <p:txBody>
          <a:bodyPr/>
          <a:lstStyle/>
          <a:p>
            <a:r>
              <a:rPr lang="vi-VN" dirty="0">
                <a:latin typeface="Tahoma" panose="020B0604030504040204" pitchFamily="34" charset="0"/>
                <a:ea typeface="Tahoma" panose="020B0604030504040204" pitchFamily="34" charset="0"/>
                <a:cs typeface="Tahoma" panose="020B0604030504040204" pitchFamily="34" charset="0"/>
              </a:rPr>
              <a:t>2.1. Giới thiệu về “dữ liệu không gian địa lý”</a:t>
            </a:r>
            <a:endParaRPr lang="vi-VN" dirty="0"/>
          </a:p>
        </p:txBody>
      </p:sp>
      <p:pic>
        <p:nvPicPr>
          <p:cNvPr id="6146" name="Picture 2" descr="Image result for earth observation">
            <a:extLst>
              <a:ext uri="{FF2B5EF4-FFF2-40B4-BE49-F238E27FC236}">
                <a16:creationId xmlns:a16="http://schemas.microsoft.com/office/drawing/2014/main" xmlns="" id="{F4A4530D-CBF7-4B55-90C4-6FF5E1832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887" y="1324425"/>
            <a:ext cx="2752725" cy="16573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earth observation">
            <a:extLst>
              <a:ext uri="{FF2B5EF4-FFF2-40B4-BE49-F238E27FC236}">
                <a16:creationId xmlns:a16="http://schemas.microsoft.com/office/drawing/2014/main" xmlns="" id="{1C144429-59E0-42FD-A4C0-1C2EED028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887" y="4222653"/>
            <a:ext cx="2752725" cy="15415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AD61307F-A2AA-49B5-A122-A64738AF7B93}"/>
              </a:ext>
            </a:extLst>
          </p:cNvPr>
          <p:cNvSpPr txBox="1"/>
          <p:nvPr/>
        </p:nvSpPr>
        <p:spPr>
          <a:xfrm>
            <a:off x="186962" y="3136490"/>
            <a:ext cx="4522687" cy="738664"/>
          </a:xfrm>
          <a:prstGeom prst="rect">
            <a:avLst/>
          </a:prstGeom>
          <a:noFill/>
        </p:spPr>
        <p:txBody>
          <a:bodyPr wrap="square" rtlCol="0">
            <a:spAutoFit/>
          </a:bodyPr>
          <a:lstStyle/>
          <a:p>
            <a:pPr algn="ctr"/>
            <a:r>
              <a:rPr lang="vi-VN" sz="1400" i="1" dirty="0"/>
              <a:t>Nắm bắt được tất cả các nội dung, đối tượng quản lý trên trái đất để thúc đẩy phát triển KTXH là nhu cầu của con người</a:t>
            </a:r>
          </a:p>
        </p:txBody>
      </p:sp>
      <p:pic>
        <p:nvPicPr>
          <p:cNvPr id="7" name="Picture 2">
            <a:extLst>
              <a:ext uri="{FF2B5EF4-FFF2-40B4-BE49-F238E27FC236}">
                <a16:creationId xmlns:a16="http://schemas.microsoft.com/office/drawing/2014/main" xmlns="" id="{1337BBD2-BA67-41D1-8909-480046252F3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245208" y="1469745"/>
            <a:ext cx="4516309" cy="3495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xmlns="" id="{BFBBC39E-5320-4306-96AE-779991207803}"/>
              </a:ext>
            </a:extLst>
          </p:cNvPr>
          <p:cNvSpPr txBox="1"/>
          <p:nvPr/>
        </p:nvSpPr>
        <p:spPr>
          <a:xfrm>
            <a:off x="7364361" y="5152103"/>
            <a:ext cx="4404852" cy="954107"/>
          </a:xfrm>
          <a:prstGeom prst="rect">
            <a:avLst/>
          </a:prstGeom>
          <a:noFill/>
        </p:spPr>
        <p:txBody>
          <a:bodyPr wrap="square" rtlCol="0">
            <a:spAutoFit/>
          </a:bodyPr>
          <a:lstStyle/>
          <a:p>
            <a:pPr algn="ctr"/>
            <a:r>
              <a:rPr lang="vi-VN" sz="1400" i="1" dirty="0"/>
              <a:t>Dữ liệu các nội dung quản lý (trong lòng đất, trên mặt đất, trong không trung) được thể hiện bởi các lớp bản đồ chuyên đề, có sự chồng xếp, đối sánh tương quan để phục vụ tối ưu hóa các mô hình quản lý</a:t>
            </a:r>
          </a:p>
        </p:txBody>
      </p:sp>
      <p:cxnSp>
        <p:nvCxnSpPr>
          <p:cNvPr id="8" name="Straight Arrow Connector 7">
            <a:extLst>
              <a:ext uri="{FF2B5EF4-FFF2-40B4-BE49-F238E27FC236}">
                <a16:creationId xmlns:a16="http://schemas.microsoft.com/office/drawing/2014/main" xmlns="" id="{5CE090DD-BD93-4F67-82C6-D82B382CCE1E}"/>
              </a:ext>
            </a:extLst>
          </p:cNvPr>
          <p:cNvCxnSpPr>
            <a:stCxn id="4" idx="3"/>
          </p:cNvCxnSpPr>
          <p:nvPr/>
        </p:nvCxnSpPr>
        <p:spPr>
          <a:xfrm>
            <a:off x="4709649" y="3505822"/>
            <a:ext cx="2535559" cy="42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2875FC1A-4D7D-4194-A0CB-A3A1A699C453}"/>
              </a:ext>
            </a:extLst>
          </p:cNvPr>
          <p:cNvSpPr txBox="1"/>
          <p:nvPr/>
        </p:nvSpPr>
        <p:spPr>
          <a:xfrm>
            <a:off x="4812303" y="3799979"/>
            <a:ext cx="2330250" cy="954107"/>
          </a:xfrm>
          <a:prstGeom prst="rect">
            <a:avLst/>
          </a:prstGeom>
          <a:noFill/>
        </p:spPr>
        <p:txBody>
          <a:bodyPr wrap="square" rtlCol="0">
            <a:spAutoFit/>
          </a:bodyPr>
          <a:lstStyle/>
          <a:p>
            <a:pPr algn="ctr"/>
            <a:r>
              <a:rPr lang="vi-VN" sz="1400" i="1" dirty="0"/>
              <a:t>Dữ liệu không gian địa lý là một trong những hình thức mô tả chi tiết nhất, logic nhất, hiệu quả nhất</a:t>
            </a:r>
          </a:p>
        </p:txBody>
      </p:sp>
    </p:spTree>
    <p:extLst>
      <p:ext uri="{BB962C8B-B14F-4D97-AF65-F5344CB8AC3E}">
        <p14:creationId xmlns:p14="http://schemas.microsoft.com/office/powerpoint/2010/main" val="2774493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C1FC472-A649-4D2A-934E-8D07A74081D0}"/>
              </a:ext>
            </a:extLst>
          </p:cNvPr>
          <p:cNvSpPr/>
          <p:nvPr/>
        </p:nvSpPr>
        <p:spPr>
          <a:xfrm>
            <a:off x="942387" y="2472612"/>
            <a:ext cx="5477074" cy="333102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 name="Title 1">
            <a:extLst>
              <a:ext uri="{FF2B5EF4-FFF2-40B4-BE49-F238E27FC236}">
                <a16:creationId xmlns:a16="http://schemas.microsoft.com/office/drawing/2014/main" xmlns="" id="{78C4CD76-EBF9-4559-BBFA-A7426C284709}"/>
              </a:ext>
            </a:extLst>
          </p:cNvPr>
          <p:cNvSpPr>
            <a:spLocks noGrp="1"/>
          </p:cNvSpPr>
          <p:nvPr>
            <p:ph type="title"/>
          </p:nvPr>
        </p:nvSpPr>
        <p:spPr/>
        <p:txBody>
          <a:bodyPr/>
          <a:lstStyle/>
          <a:p>
            <a:r>
              <a:rPr lang="vi-VN" dirty="0">
                <a:latin typeface="Tahoma" panose="020B0604030504040204" pitchFamily="34" charset="0"/>
                <a:ea typeface="Tahoma" panose="020B0604030504040204" pitchFamily="34" charset="0"/>
                <a:cs typeface="Tahoma" panose="020B0604030504040204" pitchFamily="34" charset="0"/>
              </a:rPr>
              <a:t>2.2. Định nghĩa NSDI</a:t>
            </a:r>
            <a:endParaRPr lang="vi-VN" dirty="0"/>
          </a:p>
        </p:txBody>
      </p:sp>
      <p:sp>
        <p:nvSpPr>
          <p:cNvPr id="3" name="Content Placeholder 2">
            <a:extLst>
              <a:ext uri="{FF2B5EF4-FFF2-40B4-BE49-F238E27FC236}">
                <a16:creationId xmlns:a16="http://schemas.microsoft.com/office/drawing/2014/main" xmlns="" id="{C1CAED18-33DB-431B-A197-793C4A6ABB26}"/>
              </a:ext>
            </a:extLst>
          </p:cNvPr>
          <p:cNvSpPr>
            <a:spLocks noGrp="1"/>
          </p:cNvSpPr>
          <p:nvPr>
            <p:ph idx="1"/>
          </p:nvPr>
        </p:nvSpPr>
        <p:spPr/>
        <p:txBody>
          <a:bodyPr>
            <a:normAutofit/>
          </a:bodyPr>
          <a:lstStyle/>
          <a:p>
            <a:r>
              <a:rPr lang="vi-VN" sz="2200" dirty="0">
                <a:latin typeface="Roboto" panose="02000000000000000000" pitchFamily="2" charset="0"/>
                <a:ea typeface="Roboto" panose="02000000000000000000" pitchFamily="2" charset="0"/>
              </a:rPr>
              <a:t>Hạ tầng dữ liệu không gian địa lý quốc gia là công nghệ, chính sách, tiêu chuẩn và nguồn nhân lực cần thiết để thu nhận, xử lý, lưu trữ, phân phối và cải thiện việc sử dụng dữ liệu không gian địa lý.</a:t>
            </a:r>
          </a:p>
        </p:txBody>
      </p:sp>
      <p:pic>
        <p:nvPicPr>
          <p:cNvPr id="1028" name="Picture 4" descr="Image result for policies">
            <a:extLst>
              <a:ext uri="{FF2B5EF4-FFF2-40B4-BE49-F238E27FC236}">
                <a16:creationId xmlns:a16="http://schemas.microsoft.com/office/drawing/2014/main" xmlns="" id="{BDCEF625-D89F-4414-B98B-77D29862C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373" y="4373659"/>
            <a:ext cx="2239233" cy="11910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35D2F34C-1803-4801-9F1B-B877474EEA5B}"/>
              </a:ext>
            </a:extLst>
          </p:cNvPr>
          <p:cNvPicPr>
            <a:picLocks noChangeAspect="1"/>
          </p:cNvPicPr>
          <p:nvPr/>
        </p:nvPicPr>
        <p:blipFill>
          <a:blip r:embed="rId3"/>
          <a:stretch>
            <a:fillRect/>
          </a:stretch>
        </p:blipFill>
        <p:spPr>
          <a:xfrm>
            <a:off x="1251011" y="2789419"/>
            <a:ext cx="1733955" cy="957470"/>
          </a:xfrm>
          <a:prstGeom prst="rect">
            <a:avLst/>
          </a:prstGeom>
        </p:spPr>
      </p:pic>
      <p:pic>
        <p:nvPicPr>
          <p:cNvPr id="1030" name="Picture 6" descr="Image result for standards">
            <a:extLst>
              <a:ext uri="{FF2B5EF4-FFF2-40B4-BE49-F238E27FC236}">
                <a16:creationId xmlns:a16="http://schemas.microsoft.com/office/drawing/2014/main" xmlns="" id="{52818C2B-BD2E-4F08-8588-18BAAEB5F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5405" y="4373659"/>
            <a:ext cx="1733955" cy="8807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resources">
            <a:extLst>
              <a:ext uri="{FF2B5EF4-FFF2-40B4-BE49-F238E27FC236}">
                <a16:creationId xmlns:a16="http://schemas.microsoft.com/office/drawing/2014/main" xmlns="" id="{EAE1CD09-9B84-4F7D-84D4-ECDA44339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5405" y="2825783"/>
            <a:ext cx="1733954" cy="97101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xmlns="" id="{B77B9114-1461-4F8C-9329-07D2D47267CA}"/>
              </a:ext>
            </a:extLst>
          </p:cNvPr>
          <p:cNvCxnSpPr>
            <a:stCxn id="9" idx="3"/>
          </p:cNvCxnSpPr>
          <p:nvPr/>
        </p:nvCxnSpPr>
        <p:spPr>
          <a:xfrm flipV="1">
            <a:off x="6419461" y="4114800"/>
            <a:ext cx="2201441" cy="233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50AE69C7-4AFE-4375-8813-F47479B858A5}"/>
              </a:ext>
            </a:extLst>
          </p:cNvPr>
          <p:cNvSpPr/>
          <p:nvPr/>
        </p:nvSpPr>
        <p:spPr>
          <a:xfrm>
            <a:off x="8620902" y="3536302"/>
            <a:ext cx="3080236" cy="1095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Improving utilization of geospatial data</a:t>
            </a:r>
          </a:p>
        </p:txBody>
      </p:sp>
    </p:spTree>
    <p:extLst>
      <p:ext uri="{BB962C8B-B14F-4D97-AF65-F5344CB8AC3E}">
        <p14:creationId xmlns:p14="http://schemas.microsoft.com/office/powerpoint/2010/main" val="610787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F907B-40A1-4446-9157-D9127937C2A6}"/>
              </a:ext>
            </a:extLst>
          </p:cNvPr>
          <p:cNvSpPr>
            <a:spLocks noGrp="1"/>
          </p:cNvSpPr>
          <p:nvPr>
            <p:ph type="title"/>
          </p:nvPr>
        </p:nvSpPr>
        <p:spPr/>
        <p:txBody>
          <a:bodyPr/>
          <a:lstStyle/>
          <a:p>
            <a:r>
              <a:rPr lang="vi-VN" dirty="0">
                <a:latin typeface="Tahoma" panose="020B0604030504040204" pitchFamily="34" charset="0"/>
                <a:ea typeface="Tahoma" panose="020B0604030504040204" pitchFamily="34" charset="0"/>
                <a:cs typeface="Tahoma" panose="020B0604030504040204" pitchFamily="34" charset="0"/>
              </a:rPr>
              <a:t>2.3. Vai trò của NSDI</a:t>
            </a:r>
            <a:endParaRPr lang="vi-VN" dirty="0"/>
          </a:p>
        </p:txBody>
      </p:sp>
      <p:sp>
        <p:nvSpPr>
          <p:cNvPr id="3" name="Content Placeholder 2">
            <a:extLst>
              <a:ext uri="{FF2B5EF4-FFF2-40B4-BE49-F238E27FC236}">
                <a16:creationId xmlns:a16="http://schemas.microsoft.com/office/drawing/2014/main" xmlns="" id="{7CDEC217-2913-4283-B593-DE76FE1897B5}"/>
              </a:ext>
            </a:extLst>
          </p:cNvPr>
          <p:cNvSpPr>
            <a:spLocks noGrp="1"/>
          </p:cNvSpPr>
          <p:nvPr>
            <p:ph idx="1"/>
          </p:nvPr>
        </p:nvSpPr>
        <p:spPr/>
        <p:txBody>
          <a:bodyPr>
            <a:normAutofit lnSpcReduction="10000"/>
          </a:bodyPr>
          <a:lstStyle/>
          <a:p>
            <a:r>
              <a:rPr lang="vi-VN" sz="2200" dirty="0">
                <a:latin typeface="Roboto" panose="02000000000000000000" pitchFamily="2" charset="0"/>
                <a:ea typeface="Roboto" panose="02000000000000000000" pitchFamily="2" charset="0"/>
              </a:rPr>
              <a:t>Nhu cầu quản lý, nắm rõ mọi nội dung trên nền tảng trực quan, bản đồ hóa là vô cùng lớn và đã xuất hiện từ sớm trong lịch sử loài người. NSDI là phương pháp tổng thể, toàn diện, logic để quản lý các nội dung kinh tế xã hội ở cả trong lòng đất, trên mặt đất, trong không trung một cách trực quan, có sự đối sánh tương quan giữa các lớp bản đồ.</a:t>
            </a:r>
          </a:p>
          <a:p>
            <a:r>
              <a:rPr lang="vi-VN" sz="2200" dirty="0">
                <a:latin typeface="Roboto" panose="02000000000000000000" pitchFamily="2" charset="0"/>
                <a:ea typeface="Roboto" panose="02000000000000000000" pitchFamily="2" charset="0"/>
              </a:rPr>
              <a:t>Khi chưa có NSDI, dữ liệu không gian được cát cứ tại các cơ quan, tổ chức. Việc thu thập, truy cập, sử dụng dữ liệu không gian là rất khó khăn, nhiều rào cản.</a:t>
            </a:r>
          </a:p>
          <a:p>
            <a:r>
              <a:rPr lang="vi-VN" sz="2200" dirty="0">
                <a:latin typeface="Roboto" panose="02000000000000000000" pitchFamily="2" charset="0"/>
                <a:ea typeface="Roboto" panose="02000000000000000000" pitchFamily="2" charset="0"/>
              </a:rPr>
              <a:t>Nhiều nội dung dữ liệu không gian được tạo lập trùng lặp do không tiếp cận được dữ liệu không gian của cơ quan khác. Điều này là tốn kém vì kinh phí tạo lập dữ liệu không gian là rất lớn.</a:t>
            </a:r>
          </a:p>
          <a:p>
            <a:r>
              <a:rPr lang="vi-VN" sz="2200" dirty="0">
                <a:latin typeface="Roboto" panose="02000000000000000000" pitchFamily="2" charset="0"/>
                <a:ea typeface="Roboto" panose="02000000000000000000" pitchFamily="2" charset="0"/>
              </a:rPr>
              <a:t>Ngữ nghĩa về tên NSDI đã cho thấy như một loại hạ tầng tương tự mạng lưới điện, hệ thống cấp thoát nước, mạng lưới giao thông ... Và đóng một vai trò nền tảng cho việc phát triển kinh tế - xã hội cũng như kiểm soát môi trường của một quốc gia.</a:t>
            </a:r>
          </a:p>
          <a:p>
            <a:r>
              <a:rPr lang="vi-VN" sz="2200" dirty="0">
                <a:latin typeface="Roboto" panose="02000000000000000000" pitchFamily="2" charset="0"/>
                <a:ea typeface="Roboto" panose="02000000000000000000" pitchFamily="2" charset="0"/>
              </a:rPr>
              <a:t>NSDI như một sàn thống nhất dữ liệu không gian để thu thập, truy cập, sử dụng dữ liệu không gian một cách nhanh nhất, tiết kiệm nhất, chính xác nhất</a:t>
            </a:r>
          </a:p>
        </p:txBody>
      </p:sp>
    </p:spTree>
    <p:extLst>
      <p:ext uri="{BB962C8B-B14F-4D97-AF65-F5344CB8AC3E}">
        <p14:creationId xmlns:p14="http://schemas.microsoft.com/office/powerpoint/2010/main" val="3414610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2FE131-1E46-48F0-82C3-A24667AFF39B}"/>
              </a:ext>
            </a:extLst>
          </p:cNvPr>
          <p:cNvSpPr>
            <a:spLocks noGrp="1"/>
          </p:cNvSpPr>
          <p:nvPr>
            <p:ph type="title"/>
          </p:nvPr>
        </p:nvSpPr>
        <p:spPr/>
        <p:txBody>
          <a:bodyPr/>
          <a:lstStyle/>
          <a:p>
            <a:r>
              <a:rPr lang="vi-VN" dirty="0">
                <a:latin typeface="Tahoma" panose="020B0604030504040204" pitchFamily="34" charset="0"/>
                <a:ea typeface="Tahoma" panose="020B0604030504040204" pitchFamily="34" charset="0"/>
                <a:cs typeface="Tahoma" panose="020B0604030504040204" pitchFamily="34" charset="0"/>
              </a:rPr>
              <a:t>2.</a:t>
            </a:r>
            <a:r>
              <a:rPr lang="en-US" dirty="0">
                <a:latin typeface="Tahoma" panose="020B0604030504040204" pitchFamily="34" charset="0"/>
                <a:ea typeface="Tahoma" panose="020B0604030504040204" pitchFamily="34" charset="0"/>
                <a:cs typeface="Tahoma" panose="020B0604030504040204" pitchFamily="34" charset="0"/>
              </a:rPr>
              <a:t>4</a:t>
            </a:r>
            <a:r>
              <a:rPr lang="vi-VN" dirty="0">
                <a:latin typeface="Tahoma" panose="020B0604030504040204" pitchFamily="34" charset="0"/>
                <a:ea typeface="Tahoma" panose="020B0604030504040204" pitchFamily="34" charset="0"/>
                <a:cs typeface="Tahoma" panose="020B0604030504040204" pitchFamily="34" charset="0"/>
              </a:rPr>
              <a:t>. Tầm nhìn đối với NSDI</a:t>
            </a:r>
            <a:endParaRPr lang="vi-VN" dirty="0"/>
          </a:p>
        </p:txBody>
      </p:sp>
      <p:sp>
        <p:nvSpPr>
          <p:cNvPr id="3" name="Content Placeholder 2">
            <a:extLst>
              <a:ext uri="{FF2B5EF4-FFF2-40B4-BE49-F238E27FC236}">
                <a16:creationId xmlns:a16="http://schemas.microsoft.com/office/drawing/2014/main" xmlns="" id="{9075E0E0-B2CA-47BE-B503-91CE06DBB31D}"/>
              </a:ext>
            </a:extLst>
          </p:cNvPr>
          <p:cNvSpPr>
            <a:spLocks noGrp="1"/>
          </p:cNvSpPr>
          <p:nvPr>
            <p:ph idx="1"/>
          </p:nvPr>
        </p:nvSpPr>
        <p:spPr/>
        <p:txBody>
          <a:bodyPr>
            <a:normAutofit/>
          </a:bodyPr>
          <a:lstStyle/>
          <a:p>
            <a:pPr marL="0" indent="0">
              <a:buNone/>
            </a:pPr>
            <a:r>
              <a:rPr lang="vi-VN" sz="2200" b="1" dirty="0"/>
              <a:t>Điều 43, Luật Đo đạc và bản đồ quy định NSDI phải đảm bảo:</a:t>
            </a:r>
          </a:p>
          <a:p>
            <a:pPr marL="457200" indent="-457200">
              <a:spcAft>
                <a:spcPts val="0"/>
              </a:spcAft>
              <a:buFont typeface="Arial" panose="020B0604020202020204" pitchFamily="34" charset="0"/>
              <a:buAutoNum type="arabicPeriod"/>
              <a:defRPr/>
            </a:pPr>
            <a:r>
              <a:rPr lang="en-US" altLang="en-US" sz="2200" dirty="0" err="1"/>
              <a:t>Dữ</a:t>
            </a:r>
            <a:r>
              <a:rPr lang="en-US" altLang="en-US" sz="2200" dirty="0"/>
              <a:t> </a:t>
            </a:r>
            <a:r>
              <a:rPr lang="en-US" altLang="en-US" sz="2200" dirty="0" err="1"/>
              <a:t>liệu</a:t>
            </a:r>
            <a:r>
              <a:rPr lang="en-US" altLang="en-US" sz="2200" dirty="0"/>
              <a:t> </a:t>
            </a:r>
            <a:r>
              <a:rPr lang="en-US" altLang="en-US" sz="2200" dirty="0" err="1"/>
              <a:t>không</a:t>
            </a:r>
            <a:r>
              <a:rPr lang="en-US" altLang="en-US" sz="2200" dirty="0"/>
              <a:t> </a:t>
            </a:r>
            <a:r>
              <a:rPr lang="en-US" altLang="en-US" sz="2200" dirty="0" err="1"/>
              <a:t>gian</a:t>
            </a:r>
            <a:r>
              <a:rPr lang="en-US" altLang="en-US" sz="2200" dirty="0"/>
              <a:t> </a:t>
            </a:r>
            <a:r>
              <a:rPr lang="en-US" altLang="en-US" sz="2200" dirty="0" err="1"/>
              <a:t>địa</a:t>
            </a:r>
            <a:r>
              <a:rPr lang="en-US" altLang="en-US" sz="2200" dirty="0"/>
              <a:t> </a:t>
            </a:r>
            <a:r>
              <a:rPr lang="en-US" altLang="en-US" sz="2200" dirty="0" err="1"/>
              <a:t>lý</a:t>
            </a:r>
            <a:r>
              <a:rPr lang="en-US" altLang="en-US" sz="2200" dirty="0"/>
              <a:t> </a:t>
            </a:r>
            <a:r>
              <a:rPr lang="en-US" altLang="en-US" sz="2200" dirty="0" err="1"/>
              <a:t>được</a:t>
            </a:r>
            <a:r>
              <a:rPr lang="en-US" altLang="en-US" sz="2200" dirty="0"/>
              <a:t> </a:t>
            </a:r>
            <a:r>
              <a:rPr lang="en-US" altLang="en-US" sz="2200" dirty="0" err="1"/>
              <a:t>chuẩn</a:t>
            </a:r>
            <a:r>
              <a:rPr lang="en-US" altLang="en-US" sz="2200" dirty="0"/>
              <a:t> </a:t>
            </a:r>
            <a:r>
              <a:rPr lang="en-US" altLang="en-US" sz="2200" dirty="0" err="1"/>
              <a:t>hóa</a:t>
            </a:r>
            <a:r>
              <a:rPr lang="en-US" altLang="en-US" sz="2200" dirty="0"/>
              <a:t>, </a:t>
            </a:r>
            <a:r>
              <a:rPr lang="en-US" altLang="en-US" sz="2200" dirty="0" err="1"/>
              <a:t>tập</a:t>
            </a:r>
            <a:r>
              <a:rPr lang="en-US" altLang="en-US" sz="2200" dirty="0"/>
              <a:t> </a:t>
            </a:r>
            <a:r>
              <a:rPr lang="en-US" altLang="en-US" sz="2200" dirty="0" err="1"/>
              <a:t>hợp</a:t>
            </a:r>
            <a:r>
              <a:rPr lang="en-US" altLang="en-US" sz="2200" dirty="0"/>
              <a:t> </a:t>
            </a:r>
            <a:r>
              <a:rPr lang="en-US" altLang="en-US" sz="2200" dirty="0" err="1"/>
              <a:t>đầy</a:t>
            </a:r>
            <a:r>
              <a:rPr lang="en-US" altLang="en-US" sz="2200" dirty="0"/>
              <a:t> </a:t>
            </a:r>
            <a:r>
              <a:rPr lang="en-US" altLang="en-US" sz="2200" dirty="0" err="1"/>
              <a:t>đủ</a:t>
            </a:r>
            <a:r>
              <a:rPr lang="en-US" altLang="en-US" sz="2200" dirty="0"/>
              <a:t> </a:t>
            </a:r>
            <a:r>
              <a:rPr lang="en-US" altLang="en-US" sz="2200" dirty="0" err="1"/>
              <a:t>từ</a:t>
            </a:r>
            <a:r>
              <a:rPr lang="en-US" altLang="en-US" sz="2200" dirty="0"/>
              <a:t> </a:t>
            </a:r>
            <a:r>
              <a:rPr lang="en-US" altLang="en-US" sz="2200" dirty="0" err="1"/>
              <a:t>Bộ</a:t>
            </a:r>
            <a:r>
              <a:rPr lang="en-US" altLang="en-US" sz="2200" dirty="0"/>
              <a:t>, </a:t>
            </a:r>
            <a:r>
              <a:rPr lang="en-US" altLang="en-US" sz="2200" dirty="0" err="1"/>
              <a:t>ngành</a:t>
            </a:r>
            <a:r>
              <a:rPr lang="en-US" altLang="en-US" sz="2200" dirty="0"/>
              <a:t>, </a:t>
            </a:r>
            <a:r>
              <a:rPr lang="en-US" altLang="en-US" sz="2200" dirty="0" err="1"/>
              <a:t>địa</a:t>
            </a:r>
            <a:r>
              <a:rPr lang="en-US" altLang="en-US" sz="2200" dirty="0"/>
              <a:t> </a:t>
            </a:r>
            <a:r>
              <a:rPr lang="en-US" altLang="en-US" sz="2200" dirty="0" err="1"/>
              <a:t>phương</a:t>
            </a:r>
            <a:r>
              <a:rPr lang="en-US" altLang="en-US" sz="2200" dirty="0"/>
              <a:t>, </a:t>
            </a:r>
            <a:r>
              <a:rPr lang="en-US" altLang="en-US" sz="2200" dirty="0" err="1"/>
              <a:t>tổ</a:t>
            </a:r>
            <a:r>
              <a:rPr lang="en-US" altLang="en-US" sz="2200" dirty="0"/>
              <a:t> </a:t>
            </a:r>
            <a:r>
              <a:rPr lang="en-US" altLang="en-US" sz="2200" dirty="0" err="1"/>
              <a:t>chức</a:t>
            </a:r>
            <a:r>
              <a:rPr lang="en-US" altLang="en-US" sz="2200" dirty="0"/>
              <a:t>, </a:t>
            </a:r>
            <a:r>
              <a:rPr lang="en-US" altLang="en-US" sz="2200" dirty="0" err="1"/>
              <a:t>cá</a:t>
            </a:r>
            <a:r>
              <a:rPr lang="en-US" altLang="en-US" sz="2200" dirty="0"/>
              <a:t> </a:t>
            </a:r>
            <a:r>
              <a:rPr lang="en-US" altLang="en-US" sz="2200" dirty="0" err="1"/>
              <a:t>nhân</a:t>
            </a:r>
            <a:r>
              <a:rPr lang="en-US" altLang="en-US" sz="2200" dirty="0"/>
              <a:t>; </a:t>
            </a:r>
            <a:r>
              <a:rPr lang="en-US" altLang="en-US" sz="2200" dirty="0" err="1"/>
              <a:t>được</a:t>
            </a:r>
            <a:r>
              <a:rPr lang="en-US" altLang="en-US" sz="2200" dirty="0"/>
              <a:t> </a:t>
            </a:r>
            <a:r>
              <a:rPr lang="en-US" altLang="en-US" sz="2200" dirty="0" err="1"/>
              <a:t>cập</a:t>
            </a:r>
            <a:r>
              <a:rPr lang="en-US" altLang="en-US" sz="2200" dirty="0"/>
              <a:t> </a:t>
            </a:r>
            <a:r>
              <a:rPr lang="en-US" altLang="en-US" sz="2200" dirty="0" err="1"/>
              <a:t>nhật</a:t>
            </a:r>
            <a:r>
              <a:rPr lang="en-US" altLang="en-US" sz="2200" dirty="0"/>
              <a:t> </a:t>
            </a:r>
            <a:r>
              <a:rPr lang="en-US" altLang="en-US" sz="2200" dirty="0" err="1"/>
              <a:t>thường</a:t>
            </a:r>
            <a:r>
              <a:rPr lang="en-US" altLang="en-US" sz="2200" dirty="0"/>
              <a:t> </a:t>
            </a:r>
            <a:r>
              <a:rPr lang="en-US" altLang="en-US" sz="2200" dirty="0" err="1"/>
              <a:t>xuyên</a:t>
            </a:r>
            <a:r>
              <a:rPr lang="en-US" altLang="en-US" sz="2200" dirty="0"/>
              <a:t> </a:t>
            </a:r>
          </a:p>
          <a:p>
            <a:pPr marL="457200" indent="-457200">
              <a:spcAft>
                <a:spcPts val="0"/>
              </a:spcAft>
              <a:buFont typeface="Arial" panose="020B0604020202020204" pitchFamily="34" charset="0"/>
              <a:buAutoNum type="arabicPeriod"/>
              <a:defRPr/>
            </a:pPr>
            <a:r>
              <a:rPr lang="en-US" altLang="en-US" sz="2200" dirty="0" err="1"/>
              <a:t>Thuận</a:t>
            </a:r>
            <a:r>
              <a:rPr lang="en-US" altLang="en-US" sz="2200" dirty="0"/>
              <a:t> </a:t>
            </a:r>
            <a:r>
              <a:rPr lang="en-US" altLang="en-US" sz="2200" dirty="0" err="1"/>
              <a:t>lợi</a:t>
            </a:r>
            <a:r>
              <a:rPr lang="en-US" altLang="en-US" sz="2200" dirty="0"/>
              <a:t> </a:t>
            </a:r>
            <a:r>
              <a:rPr lang="en-US" altLang="en-US" sz="2200" dirty="0" err="1"/>
              <a:t>cho</a:t>
            </a:r>
            <a:r>
              <a:rPr lang="en-US" altLang="en-US" sz="2200" dirty="0"/>
              <a:t> </a:t>
            </a:r>
            <a:r>
              <a:rPr lang="en-US" altLang="en-US" sz="2200" dirty="0" err="1"/>
              <a:t>cung</a:t>
            </a:r>
            <a:r>
              <a:rPr lang="en-US" altLang="en-US" sz="2200" dirty="0"/>
              <a:t> </a:t>
            </a:r>
            <a:r>
              <a:rPr lang="en-US" altLang="en-US" sz="2200" dirty="0" err="1"/>
              <a:t>cấp</a:t>
            </a:r>
            <a:r>
              <a:rPr lang="en-US" altLang="en-US" sz="2200" dirty="0"/>
              <a:t> </a:t>
            </a:r>
            <a:r>
              <a:rPr lang="en-US" altLang="en-US" sz="2200" dirty="0" err="1"/>
              <a:t>các</a:t>
            </a:r>
            <a:r>
              <a:rPr lang="en-US" altLang="en-US" sz="2200" dirty="0"/>
              <a:t> </a:t>
            </a:r>
            <a:r>
              <a:rPr lang="en-US" altLang="en-US" sz="2200" dirty="0" err="1"/>
              <a:t>dịch</a:t>
            </a:r>
            <a:r>
              <a:rPr lang="en-US" altLang="en-US" sz="2200" dirty="0"/>
              <a:t> </a:t>
            </a:r>
            <a:r>
              <a:rPr lang="en-US" altLang="en-US" sz="2200" dirty="0" err="1"/>
              <a:t>vụ</a:t>
            </a:r>
            <a:r>
              <a:rPr lang="en-US" altLang="en-US" sz="2200" dirty="0"/>
              <a:t> </a:t>
            </a:r>
            <a:r>
              <a:rPr lang="en-US" altLang="en-US" sz="2200" dirty="0" err="1"/>
              <a:t>công</a:t>
            </a:r>
            <a:r>
              <a:rPr lang="en-US" altLang="en-US" sz="2200" dirty="0"/>
              <a:t>; </a:t>
            </a:r>
          </a:p>
          <a:p>
            <a:pPr marL="457200" indent="-457200">
              <a:spcAft>
                <a:spcPts val="0"/>
              </a:spcAft>
              <a:buFont typeface="Arial" panose="020B0604020202020204" pitchFamily="34" charset="0"/>
              <a:buAutoNum type="arabicPeriod"/>
              <a:defRPr/>
            </a:pPr>
            <a:r>
              <a:rPr lang="en-US" altLang="en-US" sz="2200" dirty="0" err="1"/>
              <a:t>Bảo</a:t>
            </a:r>
            <a:r>
              <a:rPr lang="en-US" altLang="en-US" sz="2200" dirty="0"/>
              <a:t> </a:t>
            </a:r>
            <a:r>
              <a:rPr lang="en-US" altLang="en-US" sz="2200" dirty="0" err="1"/>
              <a:t>đảm</a:t>
            </a:r>
            <a:r>
              <a:rPr lang="en-US" altLang="en-US" sz="2200" dirty="0"/>
              <a:t> </a:t>
            </a:r>
            <a:r>
              <a:rPr lang="en-US" altLang="en-US" sz="2200" dirty="0" err="1"/>
              <a:t>khả</a:t>
            </a:r>
            <a:r>
              <a:rPr lang="en-US" altLang="en-US" sz="2200" dirty="0"/>
              <a:t> </a:t>
            </a:r>
            <a:r>
              <a:rPr lang="en-US" altLang="en-US" sz="2200" dirty="0" err="1"/>
              <a:t>năng</a:t>
            </a:r>
            <a:r>
              <a:rPr lang="en-US" altLang="en-US" sz="2200" dirty="0"/>
              <a:t> </a:t>
            </a:r>
            <a:r>
              <a:rPr lang="en-US" altLang="en-US" sz="2200" dirty="0" err="1"/>
              <a:t>kết</a:t>
            </a:r>
            <a:r>
              <a:rPr lang="en-US" altLang="en-US" sz="2200" dirty="0"/>
              <a:t> </a:t>
            </a:r>
            <a:r>
              <a:rPr lang="en-US" altLang="en-US" sz="2200" dirty="0" err="1"/>
              <a:t>nối</a:t>
            </a:r>
            <a:r>
              <a:rPr lang="en-US" altLang="en-US" sz="2200" dirty="0"/>
              <a:t> </a:t>
            </a:r>
            <a:r>
              <a:rPr lang="en-US" altLang="en-US" sz="2200" dirty="0" err="1"/>
              <a:t>liên</a:t>
            </a:r>
            <a:r>
              <a:rPr lang="en-US" altLang="en-US" sz="2200" dirty="0"/>
              <a:t> </a:t>
            </a:r>
            <a:r>
              <a:rPr lang="en-US" altLang="en-US" sz="2200" dirty="0" err="1"/>
              <a:t>thông</a:t>
            </a:r>
            <a:r>
              <a:rPr lang="en-US" altLang="en-US" sz="2200" dirty="0"/>
              <a:t> </a:t>
            </a:r>
            <a:r>
              <a:rPr lang="en-US" altLang="en-US" sz="2200" dirty="0" err="1"/>
              <a:t>với</a:t>
            </a:r>
            <a:r>
              <a:rPr lang="en-US" altLang="en-US" sz="2200" dirty="0"/>
              <a:t> SDI </a:t>
            </a:r>
            <a:r>
              <a:rPr lang="en-US" altLang="en-US" sz="2200" dirty="0" err="1"/>
              <a:t>các</a:t>
            </a:r>
            <a:r>
              <a:rPr lang="en-US" altLang="en-US" sz="2200" dirty="0"/>
              <a:t> </a:t>
            </a:r>
            <a:r>
              <a:rPr lang="en-US" altLang="en-US" sz="2200" dirty="0" err="1"/>
              <a:t>nước</a:t>
            </a:r>
            <a:r>
              <a:rPr lang="en-US" altLang="en-US" sz="2200" dirty="0"/>
              <a:t> </a:t>
            </a:r>
            <a:r>
              <a:rPr lang="en-US" altLang="en-US" sz="2200" dirty="0" err="1"/>
              <a:t>trong</a:t>
            </a:r>
            <a:r>
              <a:rPr lang="en-US" altLang="en-US" sz="2200" dirty="0"/>
              <a:t> </a:t>
            </a:r>
            <a:r>
              <a:rPr lang="en-US" altLang="en-US" sz="2200" dirty="0" err="1"/>
              <a:t>khu</a:t>
            </a:r>
            <a:r>
              <a:rPr lang="en-US" altLang="en-US" sz="2200" dirty="0"/>
              <a:t> </a:t>
            </a:r>
            <a:r>
              <a:rPr lang="en-US" altLang="en-US" sz="2200" dirty="0" err="1"/>
              <a:t>vực</a:t>
            </a:r>
            <a:r>
              <a:rPr lang="en-US" altLang="en-US" sz="2200" dirty="0"/>
              <a:t> </a:t>
            </a:r>
            <a:r>
              <a:rPr lang="en-US" altLang="en-US" sz="2200" dirty="0" err="1"/>
              <a:t>và</a:t>
            </a:r>
            <a:r>
              <a:rPr lang="en-US" altLang="en-US" sz="2200" dirty="0"/>
              <a:t> </a:t>
            </a:r>
            <a:r>
              <a:rPr lang="en-US" altLang="en-US" sz="2200" dirty="0" err="1"/>
              <a:t>quốc</a:t>
            </a:r>
            <a:r>
              <a:rPr lang="en-US" altLang="en-US" sz="2200" dirty="0"/>
              <a:t> </a:t>
            </a:r>
            <a:r>
              <a:rPr lang="en-US" altLang="en-US" sz="2200" dirty="0" err="1"/>
              <a:t>tế</a:t>
            </a:r>
            <a:endParaRPr lang="en-US" altLang="en-US" sz="2200" dirty="0"/>
          </a:p>
          <a:p>
            <a:pPr marL="457200" indent="-457200">
              <a:spcAft>
                <a:spcPts val="0"/>
              </a:spcAft>
              <a:buFont typeface="Arial" panose="020B0604020202020204" pitchFamily="34" charset="0"/>
              <a:buAutoNum type="arabicPeriod"/>
              <a:defRPr/>
            </a:pPr>
            <a:r>
              <a:rPr lang="en-US" altLang="en-US" sz="2200" dirty="0" err="1"/>
              <a:t>Việc</a:t>
            </a:r>
            <a:r>
              <a:rPr lang="en-US" altLang="en-US" sz="2200" dirty="0"/>
              <a:t> </a:t>
            </a:r>
            <a:r>
              <a:rPr lang="en-US" altLang="en-US" sz="2200" dirty="0" err="1"/>
              <a:t>cung</a:t>
            </a:r>
            <a:r>
              <a:rPr lang="en-US" altLang="en-US" sz="2200" dirty="0"/>
              <a:t> </a:t>
            </a:r>
            <a:r>
              <a:rPr lang="en-US" altLang="en-US" sz="2200" dirty="0" err="1"/>
              <a:t>cấp</a:t>
            </a:r>
            <a:r>
              <a:rPr lang="en-US" altLang="en-US" sz="2200" dirty="0"/>
              <a:t>, </a:t>
            </a:r>
            <a:r>
              <a:rPr lang="en-US" altLang="en-US" sz="2200" dirty="0" err="1"/>
              <a:t>trao</a:t>
            </a:r>
            <a:r>
              <a:rPr lang="en-US" altLang="en-US" sz="2200" dirty="0"/>
              <a:t> </a:t>
            </a:r>
            <a:r>
              <a:rPr lang="en-US" altLang="en-US" sz="2200" dirty="0" err="1"/>
              <a:t>đổi</a:t>
            </a:r>
            <a:r>
              <a:rPr lang="en-US" altLang="en-US" sz="2200" dirty="0"/>
              <a:t>, </a:t>
            </a:r>
            <a:r>
              <a:rPr lang="en-US" altLang="en-US" sz="2200" dirty="0" err="1"/>
              <a:t>khai</a:t>
            </a:r>
            <a:r>
              <a:rPr lang="en-US" altLang="en-US" sz="2200" dirty="0"/>
              <a:t> </a:t>
            </a:r>
            <a:r>
              <a:rPr lang="en-US" altLang="en-US" sz="2200" dirty="0" err="1"/>
              <a:t>thác</a:t>
            </a:r>
            <a:r>
              <a:rPr lang="en-US" altLang="en-US" sz="2200" dirty="0"/>
              <a:t>, </a:t>
            </a:r>
            <a:r>
              <a:rPr lang="en-US" altLang="en-US" sz="2200" dirty="0" err="1"/>
              <a:t>sử</a:t>
            </a:r>
            <a:r>
              <a:rPr lang="en-US" altLang="en-US" sz="2200" dirty="0"/>
              <a:t> </a:t>
            </a:r>
            <a:r>
              <a:rPr lang="en-US" altLang="en-US" sz="2200" dirty="0" err="1"/>
              <a:t>dụng</a:t>
            </a:r>
            <a:r>
              <a:rPr lang="en-US" altLang="en-US" sz="2200" dirty="0"/>
              <a:t> </a:t>
            </a:r>
            <a:r>
              <a:rPr lang="en-US" altLang="en-US" sz="2200" dirty="0" err="1"/>
              <a:t>dữ</a:t>
            </a:r>
            <a:r>
              <a:rPr lang="en-US" altLang="en-US" sz="2200" dirty="0"/>
              <a:t> </a:t>
            </a:r>
            <a:r>
              <a:rPr lang="en-US" altLang="en-US" sz="2200" dirty="0" err="1"/>
              <a:t>liệu</a:t>
            </a:r>
            <a:r>
              <a:rPr lang="en-US" altLang="en-US" sz="2200" dirty="0"/>
              <a:t> </a:t>
            </a:r>
            <a:r>
              <a:rPr lang="en-US" altLang="en-US" sz="2200" dirty="0" err="1"/>
              <a:t>không</a:t>
            </a:r>
            <a:r>
              <a:rPr lang="en-US" altLang="en-US" sz="2200" dirty="0"/>
              <a:t> </a:t>
            </a:r>
            <a:r>
              <a:rPr lang="en-US" altLang="en-US" sz="2200" dirty="0" err="1"/>
              <a:t>gian</a:t>
            </a:r>
            <a:r>
              <a:rPr lang="en-US" altLang="en-US" sz="2200" dirty="0"/>
              <a:t> </a:t>
            </a:r>
            <a:r>
              <a:rPr lang="en-US" altLang="en-US" sz="2200" dirty="0" err="1"/>
              <a:t>địa</a:t>
            </a:r>
            <a:r>
              <a:rPr lang="en-US" altLang="en-US" sz="2200" dirty="0"/>
              <a:t> </a:t>
            </a:r>
            <a:r>
              <a:rPr lang="en-US" altLang="en-US" sz="2200" dirty="0" err="1"/>
              <a:t>lý</a:t>
            </a:r>
            <a:r>
              <a:rPr lang="en-US" altLang="en-US" sz="2200" dirty="0"/>
              <a:t> </a:t>
            </a:r>
            <a:r>
              <a:rPr lang="en-US" altLang="en-US" sz="2200" dirty="0" err="1"/>
              <a:t>không</a:t>
            </a:r>
            <a:r>
              <a:rPr lang="en-US" altLang="en-US" sz="2200" dirty="0"/>
              <a:t> </a:t>
            </a:r>
            <a:r>
              <a:rPr lang="en-US" altLang="en-US" sz="2200" dirty="0" err="1"/>
              <a:t>được</a:t>
            </a:r>
            <a:r>
              <a:rPr lang="en-US" altLang="en-US" sz="2200" dirty="0"/>
              <a:t> </a:t>
            </a:r>
            <a:r>
              <a:rPr lang="en-US" altLang="en-US" sz="2200" dirty="0" err="1"/>
              <a:t>xâm</a:t>
            </a:r>
            <a:r>
              <a:rPr lang="en-US" altLang="en-US" sz="2200" dirty="0"/>
              <a:t> </a:t>
            </a:r>
            <a:r>
              <a:rPr lang="en-US" altLang="en-US" sz="2200" dirty="0" err="1"/>
              <a:t>phạm</a:t>
            </a:r>
            <a:r>
              <a:rPr lang="en-US" altLang="en-US" sz="2200" dirty="0"/>
              <a:t> </a:t>
            </a:r>
            <a:r>
              <a:rPr lang="en-US" altLang="en-US" sz="2200" dirty="0" err="1"/>
              <a:t>lợi</a:t>
            </a:r>
            <a:r>
              <a:rPr lang="en-US" altLang="en-US" sz="2200" dirty="0"/>
              <a:t> </a:t>
            </a:r>
            <a:r>
              <a:rPr lang="en-US" altLang="en-US" sz="2200" dirty="0" err="1"/>
              <a:t>ích</a:t>
            </a:r>
            <a:r>
              <a:rPr lang="en-US" altLang="en-US" sz="2200" dirty="0"/>
              <a:t> </a:t>
            </a:r>
            <a:r>
              <a:rPr lang="en-US" altLang="en-US" sz="2200" dirty="0" err="1"/>
              <a:t>quốc</a:t>
            </a:r>
            <a:r>
              <a:rPr lang="en-US" altLang="en-US" sz="2200" dirty="0"/>
              <a:t> </a:t>
            </a:r>
            <a:r>
              <a:rPr lang="en-US" altLang="en-US" sz="2200" dirty="0" err="1"/>
              <a:t>gia</a:t>
            </a:r>
            <a:r>
              <a:rPr lang="en-US" altLang="en-US" sz="2200" dirty="0"/>
              <a:t>, </a:t>
            </a:r>
            <a:r>
              <a:rPr lang="en-US" altLang="en-US" sz="2200" dirty="0" err="1"/>
              <a:t>dân</a:t>
            </a:r>
            <a:r>
              <a:rPr lang="en-US" altLang="en-US" sz="2200" dirty="0"/>
              <a:t> </a:t>
            </a:r>
            <a:r>
              <a:rPr lang="en-US" altLang="en-US" sz="2200" dirty="0" err="1"/>
              <a:t>tộc</a:t>
            </a:r>
            <a:r>
              <a:rPr lang="en-US" altLang="en-US" sz="2200" dirty="0"/>
              <a:t>, </a:t>
            </a:r>
            <a:r>
              <a:rPr lang="en-US" altLang="en-US" sz="2200" dirty="0" err="1"/>
              <a:t>quyền</a:t>
            </a:r>
            <a:r>
              <a:rPr lang="en-US" altLang="en-US" sz="2200" dirty="0"/>
              <a:t> </a:t>
            </a:r>
            <a:r>
              <a:rPr lang="en-US" altLang="en-US" sz="2200" dirty="0" err="1"/>
              <a:t>và</a:t>
            </a:r>
            <a:r>
              <a:rPr lang="en-US" altLang="en-US" sz="2200" dirty="0"/>
              <a:t> </a:t>
            </a:r>
            <a:r>
              <a:rPr lang="en-US" altLang="en-US" sz="2200" dirty="0" err="1"/>
              <a:t>lợi</a:t>
            </a:r>
            <a:r>
              <a:rPr lang="en-US" altLang="en-US" sz="2200" dirty="0"/>
              <a:t> </a:t>
            </a:r>
            <a:r>
              <a:rPr lang="en-US" altLang="en-US" sz="2200" dirty="0" err="1"/>
              <a:t>ích</a:t>
            </a:r>
            <a:r>
              <a:rPr lang="en-US" altLang="en-US" sz="2200" dirty="0"/>
              <a:t> </a:t>
            </a:r>
            <a:r>
              <a:rPr lang="en-US" altLang="en-US" sz="2200" dirty="0" err="1"/>
              <a:t>hợp</a:t>
            </a:r>
            <a:r>
              <a:rPr lang="en-US" altLang="en-US" sz="2200" dirty="0"/>
              <a:t> </a:t>
            </a:r>
            <a:r>
              <a:rPr lang="en-US" altLang="en-US" sz="2200" dirty="0" err="1"/>
              <a:t>pháp</a:t>
            </a:r>
            <a:r>
              <a:rPr lang="en-US" altLang="en-US" sz="2200" dirty="0"/>
              <a:t> </a:t>
            </a:r>
            <a:r>
              <a:rPr lang="en-US" altLang="en-US" sz="2200" dirty="0" err="1"/>
              <a:t>của</a:t>
            </a:r>
            <a:r>
              <a:rPr lang="en-US" altLang="en-US" sz="2200" dirty="0"/>
              <a:t> </a:t>
            </a:r>
            <a:r>
              <a:rPr lang="en-US" altLang="en-US" sz="2200" dirty="0" err="1"/>
              <a:t>tổ</a:t>
            </a:r>
            <a:r>
              <a:rPr lang="en-US" altLang="en-US" sz="2200" dirty="0"/>
              <a:t> </a:t>
            </a:r>
            <a:r>
              <a:rPr lang="en-US" altLang="en-US" sz="2200" dirty="0" err="1"/>
              <a:t>chức</a:t>
            </a:r>
            <a:r>
              <a:rPr lang="en-US" altLang="en-US" sz="2200" dirty="0"/>
              <a:t>, </a:t>
            </a:r>
            <a:r>
              <a:rPr lang="en-US" altLang="en-US" sz="2200" dirty="0" err="1"/>
              <a:t>cá</a:t>
            </a:r>
            <a:r>
              <a:rPr lang="en-US" altLang="en-US" sz="2200" dirty="0"/>
              <a:t> </a:t>
            </a:r>
            <a:r>
              <a:rPr lang="en-US" altLang="en-US" sz="2200" dirty="0" err="1"/>
              <a:t>nhân</a:t>
            </a:r>
            <a:r>
              <a:rPr lang="en-US" altLang="en-US" sz="2200" dirty="0"/>
              <a:t>.</a:t>
            </a:r>
            <a:endParaRPr lang="vi-VN" sz="2200" dirty="0"/>
          </a:p>
        </p:txBody>
      </p:sp>
    </p:spTree>
    <p:extLst>
      <p:ext uri="{BB962C8B-B14F-4D97-AF65-F5344CB8AC3E}">
        <p14:creationId xmlns:p14="http://schemas.microsoft.com/office/powerpoint/2010/main" val="210374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2FE131-1E46-48F0-82C3-A24667AFF39B}"/>
              </a:ext>
            </a:extLst>
          </p:cNvPr>
          <p:cNvSpPr>
            <a:spLocks noGrp="1"/>
          </p:cNvSpPr>
          <p:nvPr>
            <p:ph type="title"/>
          </p:nvPr>
        </p:nvSpPr>
        <p:spPr/>
        <p:txBody>
          <a:bodyPr/>
          <a:lstStyle/>
          <a:p>
            <a:r>
              <a:rPr lang="vi-VN" dirty="0">
                <a:latin typeface="Tahoma" panose="020B0604030504040204" pitchFamily="34" charset="0"/>
                <a:ea typeface="Tahoma" panose="020B0604030504040204" pitchFamily="34" charset="0"/>
                <a:cs typeface="Tahoma" panose="020B0604030504040204" pitchFamily="34" charset="0"/>
              </a:rPr>
              <a:t>2.</a:t>
            </a:r>
            <a:r>
              <a:rPr lang="en-US" dirty="0">
                <a:latin typeface="Tahoma" panose="020B0604030504040204" pitchFamily="34" charset="0"/>
                <a:ea typeface="Tahoma" panose="020B0604030504040204" pitchFamily="34" charset="0"/>
                <a:cs typeface="Tahoma" panose="020B0604030504040204" pitchFamily="34" charset="0"/>
              </a:rPr>
              <a:t>5</a:t>
            </a:r>
            <a:r>
              <a:rPr lang="vi-VN" dirty="0">
                <a:latin typeface="Tahoma" panose="020B0604030504040204" pitchFamily="34" charset="0"/>
                <a:ea typeface="Tahoma" panose="020B0604030504040204" pitchFamily="34" charset="0"/>
                <a:cs typeface="Tahoma" panose="020B0604030504040204" pitchFamily="34" charset="0"/>
              </a:rPr>
              <a:t>. Nội dung xây dựng NSDI</a:t>
            </a:r>
            <a:endParaRPr lang="vi-VN" dirty="0"/>
          </a:p>
        </p:txBody>
      </p:sp>
      <p:sp>
        <p:nvSpPr>
          <p:cNvPr id="3" name="Content Placeholder 2">
            <a:extLst>
              <a:ext uri="{FF2B5EF4-FFF2-40B4-BE49-F238E27FC236}">
                <a16:creationId xmlns:a16="http://schemas.microsoft.com/office/drawing/2014/main" xmlns="" id="{9075E0E0-B2CA-47BE-B503-91CE06DBB31D}"/>
              </a:ext>
            </a:extLst>
          </p:cNvPr>
          <p:cNvSpPr>
            <a:spLocks noGrp="1"/>
          </p:cNvSpPr>
          <p:nvPr>
            <p:ph idx="1"/>
          </p:nvPr>
        </p:nvSpPr>
        <p:spPr/>
        <p:txBody>
          <a:bodyPr>
            <a:normAutofit/>
          </a:bodyPr>
          <a:lstStyle/>
          <a:p>
            <a:pPr marL="0" indent="0">
              <a:buNone/>
            </a:pPr>
            <a:r>
              <a:rPr lang="vi-VN" sz="2200" b="1" dirty="0">
                <a:latin typeface="Roboto" panose="02000000000000000000" pitchFamily="2" charset="0"/>
                <a:ea typeface="Roboto" panose="02000000000000000000" pitchFamily="2" charset="0"/>
              </a:rPr>
              <a:t>Điều 44, Luật Đo đạc và bản đồ quy định 5 nội dung xây dựng NSDI:</a:t>
            </a:r>
          </a:p>
          <a:p>
            <a:pPr marL="457200" indent="-457200">
              <a:lnSpc>
                <a:spcPct val="100000"/>
              </a:lnSpc>
              <a:buFont typeface="Arial" panose="020B0604020202020204" pitchFamily="34" charset="0"/>
              <a:buAutoNum type="arabicPeriod"/>
              <a:defRPr/>
            </a:pPr>
            <a:r>
              <a:rPr lang="en-US" sz="2200" dirty="0" err="1">
                <a:latin typeface="Roboto" panose="02000000000000000000" pitchFamily="2" charset="0"/>
                <a:ea typeface="Roboto" panose="02000000000000000000" pitchFamily="2" charset="0"/>
              </a:rPr>
              <a:t>Xây</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dựng</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chiến</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lược</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phát</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triển</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kế</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hoạch</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triển</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khai</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thực</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hiện</a:t>
            </a:r>
            <a:r>
              <a:rPr lang="en-US" sz="2200" dirty="0">
                <a:latin typeface="Roboto" panose="02000000000000000000" pitchFamily="2" charset="0"/>
                <a:ea typeface="Roboto" panose="02000000000000000000" pitchFamily="2" charset="0"/>
              </a:rPr>
              <a:t> NSDI</a:t>
            </a:r>
          </a:p>
          <a:p>
            <a:pPr marL="457200" indent="-457200">
              <a:lnSpc>
                <a:spcPct val="100000"/>
              </a:lnSpc>
              <a:buFont typeface="Arial" panose="020B0604020202020204" pitchFamily="34" charset="0"/>
              <a:buAutoNum type="arabicPeriod"/>
              <a:defRPr/>
            </a:pPr>
            <a:r>
              <a:rPr lang="en-US" sz="2200" dirty="0" err="1">
                <a:latin typeface="Roboto" panose="02000000000000000000" pitchFamily="2" charset="0"/>
                <a:ea typeface="Roboto" panose="02000000000000000000" pitchFamily="2" charset="0"/>
              </a:rPr>
              <a:t>Xây</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dựng</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cơ</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chế</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chính</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sách</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nguồn</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lực</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để</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tổ</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chức</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triển</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khai</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thực</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hiện</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chiến</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lược</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phát</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triển</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kế</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hoạch</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triển</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khai</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thực</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hiện</a:t>
            </a:r>
            <a:r>
              <a:rPr lang="en-US" sz="2200" dirty="0">
                <a:latin typeface="Roboto" panose="02000000000000000000" pitchFamily="2" charset="0"/>
                <a:ea typeface="Roboto" panose="02000000000000000000" pitchFamily="2" charset="0"/>
              </a:rPr>
              <a:t> NSDI</a:t>
            </a:r>
          </a:p>
          <a:p>
            <a:pPr marL="457200" indent="-457200">
              <a:lnSpc>
                <a:spcPct val="100000"/>
              </a:lnSpc>
              <a:buFont typeface="Arial" panose="020B0604020202020204" pitchFamily="34" charset="0"/>
              <a:buAutoNum type="arabicPeriod"/>
              <a:defRPr/>
            </a:pPr>
            <a:r>
              <a:rPr lang="en-US" sz="2200" dirty="0" err="1">
                <a:latin typeface="Roboto" panose="02000000000000000000" pitchFamily="2" charset="0"/>
                <a:ea typeface="Roboto" panose="02000000000000000000" pitchFamily="2" charset="0"/>
              </a:rPr>
              <a:t>Lựa</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chọn</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và</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phát</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triển</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công</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nghệ</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xây</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dựng</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tiêu</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chuẩn</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quy</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chuẩn</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kỹ</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thuật</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về</a:t>
            </a:r>
            <a:r>
              <a:rPr lang="en-US" sz="2200" dirty="0">
                <a:latin typeface="Roboto" panose="02000000000000000000" pitchFamily="2" charset="0"/>
                <a:ea typeface="Roboto" panose="02000000000000000000" pitchFamily="2" charset="0"/>
              </a:rPr>
              <a:t> NSDI</a:t>
            </a:r>
          </a:p>
          <a:p>
            <a:pPr marL="457200" indent="-457200">
              <a:lnSpc>
                <a:spcPct val="100000"/>
              </a:lnSpc>
              <a:buFont typeface="Arial" panose="020B0604020202020204" pitchFamily="34" charset="0"/>
              <a:buAutoNum type="arabicPeriod"/>
              <a:defRPr/>
            </a:pPr>
            <a:r>
              <a:rPr lang="en-US" sz="2200" dirty="0" err="1">
                <a:latin typeface="Roboto" panose="02000000000000000000" pitchFamily="2" charset="0"/>
                <a:ea typeface="Roboto" panose="02000000000000000000" pitchFamily="2" charset="0"/>
              </a:rPr>
              <a:t>Xây</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dựng</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tích</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hợp</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dữ</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liệu</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không</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gian</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địa</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lý</a:t>
            </a:r>
            <a:r>
              <a:rPr lang="en-US" sz="2200" dirty="0">
                <a:latin typeface="Roboto" panose="02000000000000000000" pitchFamily="2" charset="0"/>
                <a:ea typeface="Roboto" panose="02000000000000000000" pitchFamily="2" charset="0"/>
              </a:rPr>
              <a:t>;</a:t>
            </a:r>
          </a:p>
          <a:p>
            <a:pPr marL="457200" indent="-457200">
              <a:lnSpc>
                <a:spcPct val="100000"/>
              </a:lnSpc>
              <a:buFont typeface="Arial" panose="020B0604020202020204" pitchFamily="34" charset="0"/>
              <a:buAutoNum type="arabicPeriod"/>
              <a:defRPr/>
            </a:pPr>
            <a:r>
              <a:rPr lang="en-US" sz="2200" dirty="0" err="1">
                <a:latin typeface="Roboto" panose="02000000000000000000" pitchFamily="2" charset="0"/>
                <a:ea typeface="Roboto" panose="02000000000000000000" pitchFamily="2" charset="0"/>
              </a:rPr>
              <a:t>Xây</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dựng</a:t>
            </a:r>
            <a:r>
              <a:rPr lang="vi-VN" sz="2200" dirty="0">
                <a:latin typeface="Roboto" panose="02000000000000000000" pitchFamily="2" charset="0"/>
                <a:ea typeface="Roboto" panose="02000000000000000000" pitchFamily="2" charset="0"/>
              </a:rPr>
              <a:t>, vận hành</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Cổng</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thông</a:t>
            </a:r>
            <a:r>
              <a:rPr lang="en-US" sz="2200" dirty="0">
                <a:latin typeface="Roboto" panose="02000000000000000000" pitchFamily="2" charset="0"/>
                <a:ea typeface="Roboto" panose="02000000000000000000" pitchFamily="2" charset="0"/>
              </a:rPr>
              <a:t> tin </a:t>
            </a:r>
            <a:r>
              <a:rPr lang="en-US" sz="2200" dirty="0" err="1">
                <a:latin typeface="Roboto" panose="02000000000000000000" pitchFamily="2" charset="0"/>
                <a:ea typeface="Roboto" panose="02000000000000000000" pitchFamily="2" charset="0"/>
              </a:rPr>
              <a:t>không</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gian</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địa</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lý</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Việt</a:t>
            </a:r>
            <a:r>
              <a:rPr lang="en-US" sz="2200" dirty="0">
                <a:latin typeface="Roboto" panose="02000000000000000000" pitchFamily="2" charset="0"/>
                <a:ea typeface="Roboto" panose="02000000000000000000" pitchFamily="2" charset="0"/>
              </a:rPr>
              <a:t> Nam </a:t>
            </a:r>
            <a:r>
              <a:rPr lang="en-US" sz="2200" dirty="0" err="1">
                <a:latin typeface="Roboto" panose="02000000000000000000" pitchFamily="2" charset="0"/>
                <a:ea typeface="Roboto" panose="02000000000000000000" pitchFamily="2" charset="0"/>
              </a:rPr>
              <a:t>và</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các</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ứng</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dụng</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dịch</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vụ</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dữ</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liệu</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không</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gian</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địa</a:t>
            </a:r>
            <a:r>
              <a:rPr lang="en-US" sz="2200" dirty="0">
                <a:latin typeface="Roboto" panose="02000000000000000000" pitchFamily="2" charset="0"/>
                <a:ea typeface="Roboto" panose="02000000000000000000" pitchFamily="2" charset="0"/>
              </a:rPr>
              <a:t> </a:t>
            </a:r>
            <a:r>
              <a:rPr lang="en-US" sz="2200" dirty="0" err="1">
                <a:latin typeface="Roboto" panose="02000000000000000000" pitchFamily="2" charset="0"/>
                <a:ea typeface="Roboto" panose="02000000000000000000" pitchFamily="2" charset="0"/>
              </a:rPr>
              <a:t>lý</a:t>
            </a:r>
            <a:r>
              <a:rPr lang="en-US" sz="2200" dirty="0">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2781841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9_Office Theme">
  <a:themeElements>
    <a:clrScheme name="Lalora">
      <a:dk1>
        <a:srgbClr val="262626"/>
      </a:dk1>
      <a:lt1>
        <a:sysClr val="window" lastClr="FFFFFF"/>
      </a:lt1>
      <a:dk2>
        <a:srgbClr val="262626"/>
      </a:dk2>
      <a:lt2>
        <a:srgbClr val="FFFFFF"/>
      </a:lt2>
      <a:accent1>
        <a:srgbClr val="92D050"/>
      </a:accent1>
      <a:accent2>
        <a:srgbClr val="6BA42C"/>
      </a:accent2>
      <a:accent3>
        <a:srgbClr val="548235"/>
      </a:accent3>
      <a:accent4>
        <a:srgbClr val="456A1C"/>
      </a:accent4>
      <a:accent5>
        <a:srgbClr val="2B4212"/>
      </a:accent5>
      <a:accent6>
        <a:srgbClr val="22350D"/>
      </a:accent6>
      <a:hlink>
        <a:srgbClr val="0563C1"/>
      </a:hlink>
      <a:folHlink>
        <a:srgbClr val="954F72"/>
      </a:folHlink>
    </a:clrScheme>
    <a:fontScheme name="Rogan">
      <a:majorFont>
        <a:latin typeface="Ralewa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Contents">
  <a:themeElements>
    <a:clrScheme name="Procyon">
      <a:dk1>
        <a:srgbClr val="FFFFFF"/>
      </a:dk1>
      <a:lt1>
        <a:srgbClr val="FFFFFF"/>
      </a:lt1>
      <a:dk2>
        <a:srgbClr val="3F3F3F"/>
      </a:dk2>
      <a:lt2>
        <a:srgbClr val="FFFFFF"/>
      </a:lt2>
      <a:accent1>
        <a:srgbClr val="3EA3F8"/>
      </a:accent1>
      <a:accent2>
        <a:srgbClr val="127CFC"/>
      </a:accent2>
      <a:accent3>
        <a:srgbClr val="0D54F3"/>
      </a:accent3>
      <a:accent4>
        <a:srgbClr val="8064A2"/>
      </a:accent4>
      <a:accent5>
        <a:srgbClr val="4BACC6"/>
      </a:accent5>
      <a:accent6>
        <a:srgbClr val="F79646"/>
      </a:accent6>
      <a:hlink>
        <a:srgbClr val="3EA3F8"/>
      </a:hlink>
      <a:folHlink>
        <a:srgbClr val="7F7F7F"/>
      </a:folHlink>
    </a:clrScheme>
    <a:fontScheme name="UTM Avo">
      <a:majorFont>
        <a:latin typeface="Bebas Neue Book"/>
        <a:ea typeface="Capella Bold"/>
        <a:cs typeface=""/>
      </a:majorFont>
      <a:minorFont>
        <a:latin typeface="UTM Avo"/>
        <a:ea typeface="Capella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10196"/>
          </a:srgbClr>
        </a:solidFill>
        <a:ln w="98425" cmpd="thinThick">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FFFF">
              <a:alpha val="50196"/>
            </a:srgbClr>
          </a:solidFill>
          <a:prstDash val="sysDot"/>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 dockstate="right" visibility="0" width="700" row="3">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CBAF0FC-EBAC-4D6A-B302-BC6121736775}">
  <we:reference id="wa200002683" version="1.0.0.0" store="en-US" storeType="OMEX"/>
  <we:alternateReferences>
    <we:reference id="WA200002683" version="1.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0EA73E8B-9DE6-43D6-977C-13AE039BCA89}">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3929</TotalTime>
  <Words>2836</Words>
  <Application>Microsoft Office PowerPoint</Application>
  <PresentationFormat>Custom</PresentationFormat>
  <Paragraphs>320</Paragraphs>
  <Slides>28</Slides>
  <Notes>8</Notes>
  <HiddenSlides>0</HiddenSlides>
  <MMClips>0</MMClips>
  <ScaleCrop>false</ScaleCrop>
  <HeadingPairs>
    <vt:vector size="4" baseType="variant">
      <vt:variant>
        <vt:lpstr>Theme</vt:lpstr>
      </vt:variant>
      <vt:variant>
        <vt:i4>11</vt:i4>
      </vt:variant>
      <vt:variant>
        <vt:lpstr>Slide Titles</vt:lpstr>
      </vt:variant>
      <vt:variant>
        <vt:i4>28</vt:i4>
      </vt:variant>
    </vt:vector>
  </HeadingPairs>
  <TitlesOfParts>
    <vt:vector size="39" baseType="lpstr">
      <vt:lpstr>Office Theme</vt:lpstr>
      <vt:lpstr>1_Office Theme</vt:lpstr>
      <vt:lpstr>13_Office Theme</vt:lpstr>
      <vt:lpstr>2_Office Theme</vt:lpstr>
      <vt:lpstr>1_Contents</vt:lpstr>
      <vt:lpstr>7_Office Theme</vt:lpstr>
      <vt:lpstr>3_Office Theme</vt:lpstr>
      <vt:lpstr>5_Office Theme</vt:lpstr>
      <vt:lpstr>6_Office Theme</vt:lpstr>
      <vt:lpstr>8_Office Theme</vt:lpstr>
      <vt:lpstr>9_Office Theme</vt:lpstr>
      <vt:lpstr>PowerPoint Presentation</vt:lpstr>
      <vt:lpstr>PowerPoint Presentation</vt:lpstr>
      <vt:lpstr>1. Các căn cứ, tham chiếu</vt:lpstr>
      <vt:lpstr>PowerPoint Presentation</vt:lpstr>
      <vt:lpstr>2.1. Giới thiệu về “dữ liệu không gian địa lý”</vt:lpstr>
      <vt:lpstr>2.2. Định nghĩa NSDI</vt:lpstr>
      <vt:lpstr>2.3. Vai trò của NSDI</vt:lpstr>
      <vt:lpstr>2.4. Tầm nhìn đối với NSDI</vt:lpstr>
      <vt:lpstr>2.5. Nội dung xây dựng NSDI</vt:lpstr>
      <vt:lpstr>2.6. Trách nhiệm xây dựng NSDI</vt:lpstr>
      <vt:lpstr>2.7. Sử dụng dữ liệu không gian địa lý</vt:lpstr>
      <vt:lpstr>2.8. Mô hình cấp độ SDI toàn cầu</vt:lpstr>
      <vt:lpstr>PowerPoint Presentation</vt:lpstr>
      <vt:lpstr>3.1. Mô hình logic NSDI</vt:lpstr>
      <vt:lpstr>3.2. Mô hình hệ thống SDI vùng ĐBSCL</vt:lpstr>
      <vt:lpstr>PowerPoint Presentation</vt:lpstr>
      <vt:lpstr>3.4. Các lớp dữ liệu không gian hạt nhân, nền địa lý và các yếu tố KTXH cơ bản</vt:lpstr>
      <vt:lpstr>PowerPoint Presentation</vt:lpstr>
      <vt:lpstr>TỔNG QUAN NGÀNH TÀI NGUYÊN MÔI TRƯỜNG VÀ NÔNG NGHIỆP</vt:lpstr>
      <vt:lpstr>PowerPoint Presentation</vt:lpstr>
      <vt:lpstr>PowerPoint Presentation</vt:lpstr>
      <vt:lpstr>PowerPoint Presentation</vt:lpstr>
      <vt:lpstr>PowerPoint Presentation</vt:lpstr>
      <vt:lpstr>PowerPoint Presentation</vt:lpstr>
      <vt:lpstr>PowerPoint Presentation</vt:lpstr>
      <vt:lpstr>5. Đề xuất phương án hoàn thiện SDI tài nguyên môi trường và nông nghiệp vùng  ĐBSCL</vt:lpstr>
      <vt:lpstr>5. Đề xuất phương án hoàn thiện MD SDI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 Victo</dc:creator>
  <cp:lastModifiedBy>ADMIN</cp:lastModifiedBy>
  <cp:revision>117</cp:revision>
  <dcterms:created xsi:type="dcterms:W3CDTF">2019-07-23T07:23:59Z</dcterms:created>
  <dcterms:modified xsi:type="dcterms:W3CDTF">2022-10-26T03:46:34Z</dcterms:modified>
</cp:coreProperties>
</file>